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59" r:id="rId1"/>
  </p:sldMasterIdLst>
  <p:notesMasterIdLst>
    <p:notesMasterId r:id="rId25"/>
  </p:notesMasterIdLst>
  <p:sldIdLst>
    <p:sldId id="256" r:id="rId2"/>
    <p:sldId id="328" r:id="rId3"/>
    <p:sldId id="327" r:id="rId4"/>
    <p:sldId id="320" r:id="rId5"/>
    <p:sldId id="312" r:id="rId6"/>
    <p:sldId id="316" r:id="rId7"/>
    <p:sldId id="321" r:id="rId8"/>
    <p:sldId id="315" r:id="rId9"/>
    <p:sldId id="266" r:id="rId10"/>
    <p:sldId id="317" r:id="rId11"/>
    <p:sldId id="319" r:id="rId12"/>
    <p:sldId id="313" r:id="rId13"/>
    <p:sldId id="307" r:id="rId14"/>
    <p:sldId id="309" r:id="rId15"/>
    <p:sldId id="310" r:id="rId16"/>
    <p:sldId id="329" r:id="rId17"/>
    <p:sldId id="330" r:id="rId18"/>
    <p:sldId id="322" r:id="rId19"/>
    <p:sldId id="308" r:id="rId20"/>
    <p:sldId id="324" r:id="rId21"/>
    <p:sldId id="325" r:id="rId22"/>
    <p:sldId id="326" r:id="rId23"/>
    <p:sldId id="323" r:id="rId24"/>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C76B6EA-2612-4354-919B-7F95B924E87C}">
  <a:tblStyle styleId="{AC76B6EA-2612-4354-919B-7F95B924E87C}"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9E9"/>
          </a:solidFill>
        </a:fill>
      </a:tcStyle>
    </a:wholeTbl>
    <a:band1H>
      <a:tcTxStyle/>
      <a:tcStyle>
        <a:tcBdr/>
        <a:fill>
          <a:solidFill>
            <a:srgbClr val="D0D0D0"/>
          </a:solidFill>
        </a:fill>
      </a:tcStyle>
    </a:band1H>
    <a:band2H>
      <a:tcTxStyle/>
      <a:tcStyle>
        <a:tcBdr/>
      </a:tcStyle>
    </a:band2H>
    <a:band1V>
      <a:tcTxStyle/>
      <a:tcStyle>
        <a:tcBdr/>
        <a:fill>
          <a:solidFill>
            <a:srgbClr val="D0D0D0"/>
          </a:solidFill>
        </a:fill>
      </a:tcStyle>
    </a:band1V>
    <a:band2V>
      <a:tcTxStyle/>
      <a:tcStyle>
        <a:tcBdr/>
      </a:tcStyle>
    </a:band2V>
    <a:lastCol>
      <a:tcTxStyle b="on" i="off">
        <a:font>
          <a:latin typeface="Calibri"/>
          <a:ea typeface="Calibri"/>
          <a:cs typeface="Calibri"/>
        </a:font>
        <a:schemeClr val="lt1"/>
      </a:tcTxStyle>
      <a:tcStyle>
        <a:tcBdr/>
        <a:fill>
          <a:solidFill>
            <a:schemeClr val="dk1"/>
          </a:solidFill>
        </a:fill>
      </a:tcStyle>
    </a:lastCol>
    <a:firstCol>
      <a:tcTxStyle b="on" i="off">
        <a:font>
          <a:latin typeface="Calibri"/>
          <a:ea typeface="Calibri"/>
          <a:cs typeface="Calibri"/>
        </a:font>
        <a:schemeClr val="lt1"/>
      </a:tcTxStyle>
      <a:tcStyle>
        <a:tcBdr/>
        <a:fill>
          <a:solidFill>
            <a:schemeClr val="dk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dk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dk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34"/>
    <p:restoredTop sz="84734" autoAdjust="0"/>
  </p:normalViewPr>
  <p:slideViewPr>
    <p:cSldViewPr snapToGrid="0">
      <p:cViewPr varScale="1">
        <p:scale>
          <a:sx n="98" d="100"/>
          <a:sy n="98" d="100"/>
        </p:scale>
        <p:origin x="2040" y="1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ja-JP"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 name="Google Shape;9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Arial"/>
              <a:ea typeface="Arial"/>
              <a:cs typeface="Arial"/>
              <a:sym typeface="Arial"/>
            </a:endParaRPr>
          </a:p>
        </p:txBody>
      </p:sp>
      <p:sp>
        <p:nvSpPr>
          <p:cNvPr id="96" name="Google Shape;96;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altLang="ja-JP" sz="1200" b="0" i="0" u="none" strike="noStrike" cap="none">
                <a:solidFill>
                  <a:schemeClr val="dk1"/>
                </a:solidFill>
                <a:latin typeface="Arial"/>
                <a:ea typeface="Arial"/>
                <a:cs typeface="Arial"/>
                <a:sym typeface="Arial"/>
              </a:rPr>
              <a:t>1</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1"/>
        <p:cNvGrpSpPr/>
        <p:nvPr/>
      </p:nvGrpSpPr>
      <p:grpSpPr>
        <a:xfrm>
          <a:off x="0" y="0"/>
          <a:ext cx="0" cy="0"/>
          <a:chOff x="0" y="0"/>
          <a:chExt cx="0" cy="0"/>
        </a:xfrm>
      </p:grpSpPr>
      <p:sp>
        <p:nvSpPr>
          <p:cNvPr id="642" name="Google Shape;642;g455cd70345_0_16:notes"/>
          <p:cNvSpPr txBox="1">
            <a:spLocks noGrp="1"/>
          </p:cNvSpPr>
          <p:nvPr>
            <p:ph type="body" idx="1"/>
          </p:nvPr>
        </p:nvSpPr>
        <p:spPr>
          <a:xfrm>
            <a:off x="2010416" y="5442632"/>
            <a:ext cx="16083300" cy="44532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3" name="Google Shape;643;g455cd70345_0_16:notes"/>
          <p:cNvSpPr>
            <a:spLocks noGrp="1" noRot="1" noChangeAspect="1"/>
          </p:cNvSpPr>
          <p:nvPr>
            <p:ph type="sldImg" idx="2"/>
          </p:nvPr>
        </p:nvSpPr>
        <p:spPr>
          <a:xfrm>
            <a:off x="7508875" y="1414463"/>
            <a:ext cx="5086350" cy="38147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398175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17"/>
        <p:cNvGrpSpPr/>
        <p:nvPr/>
      </p:nvGrpSpPr>
      <p:grpSpPr>
        <a:xfrm>
          <a:off x="0" y="0"/>
          <a:ext cx="0" cy="0"/>
          <a:chOff x="0" y="0"/>
          <a:chExt cx="0" cy="0"/>
        </a:xfrm>
      </p:grpSpPr>
      <p:sp>
        <p:nvSpPr>
          <p:cNvPr id="18" name="Google Shape;18;p2"/>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lstStyle>
            <a:lvl1pPr marR="0" lvl="0" algn="ctr" rtl="0">
              <a:lnSpc>
                <a:spcPct val="90000"/>
              </a:lnSpc>
              <a:spcBef>
                <a:spcPts val="0"/>
              </a:spcBef>
              <a:spcAft>
                <a:spcPts val="0"/>
              </a:spcAft>
              <a:buClr>
                <a:schemeClr val="dk1"/>
              </a:buClr>
              <a:buSzPts val="6000"/>
              <a:buFont typeface="Calibri"/>
              <a:buNone/>
              <a:defRPr sz="60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9" name="Google Shape;19;p2"/>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lstStyle>
            <a:lvl1pPr marR="0" lvl="0" algn="ctr" rtl="0">
              <a:lnSpc>
                <a:spcPct val="90000"/>
              </a:lnSpc>
              <a:spcBef>
                <a:spcPts val="10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20" name="Google Shape;20;p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b="0" i="0" u="none" strike="noStrike" cap="none">
                <a:solidFill>
                  <a:srgbClr val="99999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r>
              <a:rPr lang="en-US" altLang="ja-JP"/>
              <a:t>2018/10/29</a:t>
            </a:r>
            <a:endParaRPr/>
          </a:p>
        </p:txBody>
      </p:sp>
      <p:sp>
        <p:nvSpPr>
          <p:cNvPr id="21" name="Google Shape;21;p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b="0" i="0" u="none" strike="noStrike" cap="none">
                <a:solidFill>
                  <a:srgbClr val="99999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2" name="Google Shape;22;p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999999"/>
                </a:solidFill>
                <a:latin typeface="Calibri"/>
                <a:ea typeface="Calibri"/>
                <a:cs typeface="Calibri"/>
                <a:sym typeface="Calibri"/>
              </a:defRPr>
            </a:lvl1pPr>
            <a:lvl2pPr marL="0" marR="0" lvl="1" indent="0" algn="r" rtl="0">
              <a:spcBef>
                <a:spcPts val="0"/>
              </a:spcBef>
              <a:buNone/>
              <a:defRPr sz="1200" b="0" i="0" u="none" strike="noStrike" cap="none">
                <a:solidFill>
                  <a:srgbClr val="999999"/>
                </a:solidFill>
                <a:latin typeface="Calibri"/>
                <a:ea typeface="Calibri"/>
                <a:cs typeface="Calibri"/>
                <a:sym typeface="Calibri"/>
              </a:defRPr>
            </a:lvl2pPr>
            <a:lvl3pPr marL="0" marR="0" lvl="2" indent="0" algn="r" rtl="0">
              <a:spcBef>
                <a:spcPts val="0"/>
              </a:spcBef>
              <a:buNone/>
              <a:defRPr sz="1200" b="0" i="0" u="none" strike="noStrike" cap="none">
                <a:solidFill>
                  <a:srgbClr val="999999"/>
                </a:solidFill>
                <a:latin typeface="Calibri"/>
                <a:ea typeface="Calibri"/>
                <a:cs typeface="Calibri"/>
                <a:sym typeface="Calibri"/>
              </a:defRPr>
            </a:lvl3pPr>
            <a:lvl4pPr marL="0" marR="0" lvl="3" indent="0" algn="r" rtl="0">
              <a:spcBef>
                <a:spcPts val="0"/>
              </a:spcBef>
              <a:buNone/>
              <a:defRPr sz="1200" b="0" i="0" u="none" strike="noStrike" cap="none">
                <a:solidFill>
                  <a:srgbClr val="999999"/>
                </a:solidFill>
                <a:latin typeface="Calibri"/>
                <a:ea typeface="Calibri"/>
                <a:cs typeface="Calibri"/>
                <a:sym typeface="Calibri"/>
              </a:defRPr>
            </a:lvl4pPr>
            <a:lvl5pPr marL="0" marR="0" lvl="4" indent="0" algn="r" rtl="0">
              <a:spcBef>
                <a:spcPts val="0"/>
              </a:spcBef>
              <a:buNone/>
              <a:defRPr sz="1200" b="0" i="0" u="none" strike="noStrike" cap="none">
                <a:solidFill>
                  <a:srgbClr val="999999"/>
                </a:solidFill>
                <a:latin typeface="Calibri"/>
                <a:ea typeface="Calibri"/>
                <a:cs typeface="Calibri"/>
                <a:sym typeface="Calibri"/>
              </a:defRPr>
            </a:lvl5pPr>
            <a:lvl6pPr marL="0" marR="0" lvl="5" indent="0" algn="r" rtl="0">
              <a:spcBef>
                <a:spcPts val="0"/>
              </a:spcBef>
              <a:buNone/>
              <a:defRPr sz="1200" b="0" i="0" u="none" strike="noStrike" cap="none">
                <a:solidFill>
                  <a:srgbClr val="999999"/>
                </a:solidFill>
                <a:latin typeface="Calibri"/>
                <a:ea typeface="Calibri"/>
                <a:cs typeface="Calibri"/>
                <a:sym typeface="Calibri"/>
              </a:defRPr>
            </a:lvl6pPr>
            <a:lvl7pPr marL="0" marR="0" lvl="6" indent="0" algn="r" rtl="0">
              <a:spcBef>
                <a:spcPts val="0"/>
              </a:spcBef>
              <a:buNone/>
              <a:defRPr sz="1200" b="0" i="0" u="none" strike="noStrike" cap="none">
                <a:solidFill>
                  <a:srgbClr val="999999"/>
                </a:solidFill>
                <a:latin typeface="Calibri"/>
                <a:ea typeface="Calibri"/>
                <a:cs typeface="Calibri"/>
                <a:sym typeface="Calibri"/>
              </a:defRPr>
            </a:lvl7pPr>
            <a:lvl8pPr marL="0" marR="0" lvl="7" indent="0" algn="r" rtl="0">
              <a:spcBef>
                <a:spcPts val="0"/>
              </a:spcBef>
              <a:buNone/>
              <a:defRPr sz="1200" b="0" i="0" u="none" strike="noStrike" cap="none">
                <a:solidFill>
                  <a:srgbClr val="999999"/>
                </a:solidFill>
                <a:latin typeface="Calibri"/>
                <a:ea typeface="Calibri"/>
                <a:cs typeface="Calibri"/>
                <a:sym typeface="Calibri"/>
              </a:defRPr>
            </a:lvl8pPr>
            <a:lvl9pPr marL="0" marR="0" lvl="8" indent="0" algn="r" rtl="0">
              <a:spcBef>
                <a:spcPts val="0"/>
              </a:spcBef>
              <a:buNone/>
              <a:defRPr sz="1200" b="0" i="0" u="none" strike="noStrike" cap="none">
                <a:solidFill>
                  <a:srgbClr val="99999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cxnSp>
        <p:nvCxnSpPr>
          <p:cNvPr id="23" name="Google Shape;23;p2"/>
          <p:cNvCxnSpPr/>
          <p:nvPr/>
        </p:nvCxnSpPr>
        <p:spPr>
          <a:xfrm>
            <a:off x="628650" y="1131329"/>
            <a:ext cx="7886700" cy="0"/>
          </a:xfrm>
          <a:prstGeom prst="straightConnector1">
            <a:avLst/>
          </a:prstGeom>
          <a:noFill/>
          <a:ln w="9525" cap="flat" cmpd="sng">
            <a:solidFill>
              <a:srgbClr val="1D266E"/>
            </a:solidFill>
            <a:prstDash val="solid"/>
            <a:miter lim="800000"/>
            <a:headEnd type="none" w="sm" len="sm"/>
            <a:tailEnd type="none" w="sm" len="sm"/>
          </a:ln>
        </p:spPr>
      </p:cxnSp>
      <p:cxnSp>
        <p:nvCxnSpPr>
          <p:cNvPr id="24" name="Google Shape;24;p2"/>
          <p:cNvCxnSpPr/>
          <p:nvPr/>
        </p:nvCxnSpPr>
        <p:spPr>
          <a:xfrm>
            <a:off x="628650" y="3509963"/>
            <a:ext cx="7886700" cy="0"/>
          </a:xfrm>
          <a:prstGeom prst="straightConnector1">
            <a:avLst/>
          </a:prstGeom>
          <a:noFill/>
          <a:ln w="9525" cap="flat" cmpd="sng">
            <a:solidFill>
              <a:srgbClr val="1D266E"/>
            </a:solidFill>
            <a:prstDash val="solid"/>
            <a:miter lim="800000"/>
            <a:headEnd type="none" w="sm" len="sm"/>
            <a:tailEnd type="none" w="sm" len="sm"/>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25"/>
        <p:cNvGrpSpPr/>
        <p:nvPr/>
      </p:nvGrpSpPr>
      <p:grpSpPr>
        <a:xfrm>
          <a:off x="0" y="0"/>
          <a:ext cx="0" cy="0"/>
          <a:chOff x="0" y="0"/>
          <a:chExt cx="0" cy="0"/>
        </a:xfrm>
      </p:grpSpPr>
      <p:sp>
        <p:nvSpPr>
          <p:cNvPr id="26" name="Google Shape;26;p3"/>
          <p:cNvSpPr txBox="1">
            <a:spLocks noGrp="1"/>
          </p:cNvSpPr>
          <p:nvPr>
            <p:ph type="title"/>
          </p:nvPr>
        </p:nvSpPr>
        <p:spPr>
          <a:xfrm>
            <a:off x="628650" y="365127"/>
            <a:ext cx="7886700" cy="880968"/>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dk1"/>
              </a:buClr>
              <a:buSzPts val="2800"/>
              <a:buFont typeface="Calibri"/>
              <a:buNone/>
              <a:defRPr sz="28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7" name="Google Shape;27;p3"/>
          <p:cNvSpPr txBox="1">
            <a:spLocks noGrp="1"/>
          </p:cNvSpPr>
          <p:nvPr>
            <p:ph type="body" idx="1"/>
          </p:nvPr>
        </p:nvSpPr>
        <p:spPr>
          <a:xfrm>
            <a:off x="628650" y="1335741"/>
            <a:ext cx="7886700" cy="4841222"/>
          </a:xfrm>
          <a:prstGeom prst="rect">
            <a:avLst/>
          </a:prstGeom>
          <a:noFill/>
          <a:ln>
            <a:noFill/>
          </a:ln>
        </p:spPr>
        <p:txBody>
          <a:bodyPr spcFirstLastPara="1" wrap="square" lIns="91425" tIns="45700" rIns="91425" bIns="45700"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b="0" i="0" u="none" strike="noStrike" cap="none">
                <a:solidFill>
                  <a:srgbClr val="99999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r>
              <a:rPr lang="en-US" altLang="ja-JP"/>
              <a:t>2018/10/29</a:t>
            </a:r>
            <a:endParaRPr/>
          </a:p>
        </p:txBody>
      </p:sp>
      <p:sp>
        <p:nvSpPr>
          <p:cNvPr id="29" name="Google Shape;29;p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b="0" i="0" u="none" strike="noStrike" cap="none">
                <a:solidFill>
                  <a:srgbClr val="99999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0" name="Google Shape;30;p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999999"/>
                </a:solidFill>
                <a:latin typeface="Calibri"/>
                <a:ea typeface="Calibri"/>
                <a:cs typeface="Calibri"/>
                <a:sym typeface="Calibri"/>
              </a:defRPr>
            </a:lvl1pPr>
            <a:lvl2pPr marL="0" marR="0" lvl="1" indent="0" algn="r" rtl="0">
              <a:spcBef>
                <a:spcPts val="0"/>
              </a:spcBef>
              <a:buNone/>
              <a:defRPr sz="1200" b="0" i="0" u="none" strike="noStrike" cap="none">
                <a:solidFill>
                  <a:srgbClr val="999999"/>
                </a:solidFill>
                <a:latin typeface="Calibri"/>
                <a:ea typeface="Calibri"/>
                <a:cs typeface="Calibri"/>
                <a:sym typeface="Calibri"/>
              </a:defRPr>
            </a:lvl2pPr>
            <a:lvl3pPr marL="0" marR="0" lvl="2" indent="0" algn="r" rtl="0">
              <a:spcBef>
                <a:spcPts val="0"/>
              </a:spcBef>
              <a:buNone/>
              <a:defRPr sz="1200" b="0" i="0" u="none" strike="noStrike" cap="none">
                <a:solidFill>
                  <a:srgbClr val="999999"/>
                </a:solidFill>
                <a:latin typeface="Calibri"/>
                <a:ea typeface="Calibri"/>
                <a:cs typeface="Calibri"/>
                <a:sym typeface="Calibri"/>
              </a:defRPr>
            </a:lvl3pPr>
            <a:lvl4pPr marL="0" marR="0" lvl="3" indent="0" algn="r" rtl="0">
              <a:spcBef>
                <a:spcPts val="0"/>
              </a:spcBef>
              <a:buNone/>
              <a:defRPr sz="1200" b="0" i="0" u="none" strike="noStrike" cap="none">
                <a:solidFill>
                  <a:srgbClr val="999999"/>
                </a:solidFill>
                <a:latin typeface="Calibri"/>
                <a:ea typeface="Calibri"/>
                <a:cs typeface="Calibri"/>
                <a:sym typeface="Calibri"/>
              </a:defRPr>
            </a:lvl4pPr>
            <a:lvl5pPr marL="0" marR="0" lvl="4" indent="0" algn="r" rtl="0">
              <a:spcBef>
                <a:spcPts val="0"/>
              </a:spcBef>
              <a:buNone/>
              <a:defRPr sz="1200" b="0" i="0" u="none" strike="noStrike" cap="none">
                <a:solidFill>
                  <a:srgbClr val="999999"/>
                </a:solidFill>
                <a:latin typeface="Calibri"/>
                <a:ea typeface="Calibri"/>
                <a:cs typeface="Calibri"/>
                <a:sym typeface="Calibri"/>
              </a:defRPr>
            </a:lvl5pPr>
            <a:lvl6pPr marL="0" marR="0" lvl="5" indent="0" algn="r" rtl="0">
              <a:spcBef>
                <a:spcPts val="0"/>
              </a:spcBef>
              <a:buNone/>
              <a:defRPr sz="1200" b="0" i="0" u="none" strike="noStrike" cap="none">
                <a:solidFill>
                  <a:srgbClr val="999999"/>
                </a:solidFill>
                <a:latin typeface="Calibri"/>
                <a:ea typeface="Calibri"/>
                <a:cs typeface="Calibri"/>
                <a:sym typeface="Calibri"/>
              </a:defRPr>
            </a:lvl6pPr>
            <a:lvl7pPr marL="0" marR="0" lvl="6" indent="0" algn="r" rtl="0">
              <a:spcBef>
                <a:spcPts val="0"/>
              </a:spcBef>
              <a:buNone/>
              <a:defRPr sz="1200" b="0" i="0" u="none" strike="noStrike" cap="none">
                <a:solidFill>
                  <a:srgbClr val="999999"/>
                </a:solidFill>
                <a:latin typeface="Calibri"/>
                <a:ea typeface="Calibri"/>
                <a:cs typeface="Calibri"/>
                <a:sym typeface="Calibri"/>
              </a:defRPr>
            </a:lvl7pPr>
            <a:lvl8pPr marL="0" marR="0" lvl="7" indent="0" algn="r" rtl="0">
              <a:spcBef>
                <a:spcPts val="0"/>
              </a:spcBef>
              <a:buNone/>
              <a:defRPr sz="1200" b="0" i="0" u="none" strike="noStrike" cap="none">
                <a:solidFill>
                  <a:srgbClr val="999999"/>
                </a:solidFill>
                <a:latin typeface="Calibri"/>
                <a:ea typeface="Calibri"/>
                <a:cs typeface="Calibri"/>
                <a:sym typeface="Calibri"/>
              </a:defRPr>
            </a:lvl8pPr>
            <a:lvl9pPr marL="0" marR="0" lvl="8" indent="0" algn="r" rtl="0">
              <a:spcBef>
                <a:spcPts val="0"/>
              </a:spcBef>
              <a:buNone/>
              <a:defRPr sz="1200" b="0" i="0" u="none" strike="noStrike" cap="none">
                <a:solidFill>
                  <a:srgbClr val="99999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cxnSp>
        <p:nvCxnSpPr>
          <p:cNvPr id="31" name="Google Shape;31;p3"/>
          <p:cNvCxnSpPr/>
          <p:nvPr/>
        </p:nvCxnSpPr>
        <p:spPr>
          <a:xfrm>
            <a:off x="628650" y="1246095"/>
            <a:ext cx="7886700" cy="0"/>
          </a:xfrm>
          <a:prstGeom prst="straightConnector1">
            <a:avLst/>
          </a:prstGeom>
          <a:noFill/>
          <a:ln w="9525" cap="flat" cmpd="sng">
            <a:solidFill>
              <a:srgbClr val="1D266E"/>
            </a:solidFill>
            <a:prstDash val="solid"/>
            <a:miter lim="800000"/>
            <a:headEnd type="none" w="sm" len="sm"/>
            <a:tailEnd type="none" w="sm" len="sm"/>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628650" y="365127"/>
            <a:ext cx="7886700" cy="880968"/>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dk1"/>
              </a:buClr>
              <a:buSzPts val="2800"/>
              <a:buFont typeface="Calibri"/>
              <a:buNone/>
              <a:defRPr sz="28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1" name="Google Shape;51;p7"/>
          <p:cNvSpPr txBox="1">
            <a:spLocks noGrp="1"/>
          </p:cNvSpPr>
          <p:nvPr>
            <p:ph type="body" idx="1"/>
          </p:nvPr>
        </p:nvSpPr>
        <p:spPr>
          <a:xfrm>
            <a:off x="628650" y="1344706"/>
            <a:ext cx="3886200" cy="4832257"/>
          </a:xfrm>
          <a:prstGeom prst="rect">
            <a:avLst/>
          </a:prstGeom>
          <a:noFill/>
          <a:ln>
            <a:noFill/>
          </a:ln>
        </p:spPr>
        <p:txBody>
          <a:bodyPr spcFirstLastPara="1" wrap="square" lIns="91425" tIns="45700" rIns="91425" bIns="45700"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2" name="Google Shape;52;p7"/>
          <p:cNvSpPr txBox="1">
            <a:spLocks noGrp="1"/>
          </p:cNvSpPr>
          <p:nvPr>
            <p:ph type="body" idx="2"/>
          </p:nvPr>
        </p:nvSpPr>
        <p:spPr>
          <a:xfrm>
            <a:off x="4629150" y="1344706"/>
            <a:ext cx="3886200" cy="4832257"/>
          </a:xfrm>
          <a:prstGeom prst="rect">
            <a:avLst/>
          </a:prstGeom>
          <a:noFill/>
          <a:ln>
            <a:noFill/>
          </a:ln>
        </p:spPr>
        <p:txBody>
          <a:bodyPr spcFirstLastPara="1" wrap="square" lIns="91425" tIns="45700" rIns="91425" bIns="45700"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a:solidFill>
                  <a:srgbClr val="99999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r>
              <a:rPr lang="en-US" altLang="ja-JP"/>
              <a:t>2018/10/29</a:t>
            </a:r>
            <a:endParaRPr/>
          </a:p>
        </p:txBody>
      </p:sp>
      <p:sp>
        <p:nvSpPr>
          <p:cNvPr id="54" name="Google Shape;54;p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a:solidFill>
                  <a:srgbClr val="99999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5" name="Google Shape;55;p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999999"/>
                </a:solidFill>
                <a:latin typeface="Calibri"/>
                <a:ea typeface="Calibri"/>
                <a:cs typeface="Calibri"/>
                <a:sym typeface="Calibri"/>
              </a:defRPr>
            </a:lvl1pPr>
            <a:lvl2pPr marL="0" marR="0" lvl="1" indent="0" algn="r" rtl="0">
              <a:spcBef>
                <a:spcPts val="0"/>
              </a:spcBef>
              <a:buNone/>
              <a:defRPr sz="1200">
                <a:solidFill>
                  <a:srgbClr val="999999"/>
                </a:solidFill>
                <a:latin typeface="Calibri"/>
                <a:ea typeface="Calibri"/>
                <a:cs typeface="Calibri"/>
                <a:sym typeface="Calibri"/>
              </a:defRPr>
            </a:lvl2pPr>
            <a:lvl3pPr marL="0" marR="0" lvl="2" indent="0" algn="r" rtl="0">
              <a:spcBef>
                <a:spcPts val="0"/>
              </a:spcBef>
              <a:buNone/>
              <a:defRPr sz="1200">
                <a:solidFill>
                  <a:srgbClr val="999999"/>
                </a:solidFill>
                <a:latin typeface="Calibri"/>
                <a:ea typeface="Calibri"/>
                <a:cs typeface="Calibri"/>
                <a:sym typeface="Calibri"/>
              </a:defRPr>
            </a:lvl3pPr>
            <a:lvl4pPr marL="0" marR="0" lvl="3" indent="0" algn="r" rtl="0">
              <a:spcBef>
                <a:spcPts val="0"/>
              </a:spcBef>
              <a:buNone/>
              <a:defRPr sz="1200">
                <a:solidFill>
                  <a:srgbClr val="999999"/>
                </a:solidFill>
                <a:latin typeface="Calibri"/>
                <a:ea typeface="Calibri"/>
                <a:cs typeface="Calibri"/>
                <a:sym typeface="Calibri"/>
              </a:defRPr>
            </a:lvl4pPr>
            <a:lvl5pPr marL="0" marR="0" lvl="4" indent="0" algn="r" rtl="0">
              <a:spcBef>
                <a:spcPts val="0"/>
              </a:spcBef>
              <a:buNone/>
              <a:defRPr sz="1200">
                <a:solidFill>
                  <a:srgbClr val="999999"/>
                </a:solidFill>
                <a:latin typeface="Calibri"/>
                <a:ea typeface="Calibri"/>
                <a:cs typeface="Calibri"/>
                <a:sym typeface="Calibri"/>
              </a:defRPr>
            </a:lvl5pPr>
            <a:lvl6pPr marL="0" marR="0" lvl="5" indent="0" algn="r" rtl="0">
              <a:spcBef>
                <a:spcPts val="0"/>
              </a:spcBef>
              <a:buNone/>
              <a:defRPr sz="1200">
                <a:solidFill>
                  <a:srgbClr val="999999"/>
                </a:solidFill>
                <a:latin typeface="Calibri"/>
                <a:ea typeface="Calibri"/>
                <a:cs typeface="Calibri"/>
                <a:sym typeface="Calibri"/>
              </a:defRPr>
            </a:lvl6pPr>
            <a:lvl7pPr marL="0" marR="0" lvl="6" indent="0" algn="r" rtl="0">
              <a:spcBef>
                <a:spcPts val="0"/>
              </a:spcBef>
              <a:buNone/>
              <a:defRPr sz="1200">
                <a:solidFill>
                  <a:srgbClr val="999999"/>
                </a:solidFill>
                <a:latin typeface="Calibri"/>
                <a:ea typeface="Calibri"/>
                <a:cs typeface="Calibri"/>
                <a:sym typeface="Calibri"/>
              </a:defRPr>
            </a:lvl7pPr>
            <a:lvl8pPr marL="0" marR="0" lvl="7" indent="0" algn="r" rtl="0">
              <a:spcBef>
                <a:spcPts val="0"/>
              </a:spcBef>
              <a:buNone/>
              <a:defRPr sz="1200">
                <a:solidFill>
                  <a:srgbClr val="999999"/>
                </a:solidFill>
                <a:latin typeface="Calibri"/>
                <a:ea typeface="Calibri"/>
                <a:cs typeface="Calibri"/>
                <a:sym typeface="Calibri"/>
              </a:defRPr>
            </a:lvl8pPr>
            <a:lvl9pPr marL="0" marR="0" lvl="8" indent="0" algn="r" rtl="0">
              <a:spcBef>
                <a:spcPts val="0"/>
              </a:spcBef>
              <a:buNone/>
              <a:defRPr sz="1200">
                <a:solidFill>
                  <a:srgbClr val="99999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cxnSp>
        <p:nvCxnSpPr>
          <p:cNvPr id="56" name="Google Shape;56;p7"/>
          <p:cNvCxnSpPr/>
          <p:nvPr/>
        </p:nvCxnSpPr>
        <p:spPr>
          <a:xfrm>
            <a:off x="628650" y="1246095"/>
            <a:ext cx="7886700" cy="0"/>
          </a:xfrm>
          <a:prstGeom prst="straightConnector1">
            <a:avLst/>
          </a:prstGeom>
          <a:noFill/>
          <a:ln w="9525" cap="flat" cmpd="sng">
            <a:solidFill>
              <a:srgbClr val="1D266E"/>
            </a:solidFill>
            <a:prstDash val="solid"/>
            <a:miter lim="800000"/>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57"/>
        <p:cNvGrpSpPr/>
        <p:nvPr/>
      </p:nvGrpSpPr>
      <p:grpSpPr>
        <a:xfrm>
          <a:off x="0" y="0"/>
          <a:ext cx="0" cy="0"/>
          <a:chOff x="0" y="0"/>
          <a:chExt cx="0" cy="0"/>
        </a:xfrm>
      </p:grpSpPr>
      <p:sp>
        <p:nvSpPr>
          <p:cNvPr id="58" name="Google Shape;58;p8"/>
          <p:cNvSpPr txBox="1">
            <a:spLocks noGrp="1"/>
          </p:cNvSpPr>
          <p:nvPr>
            <p:ph type="title"/>
          </p:nvPr>
        </p:nvSpPr>
        <p:spPr>
          <a:xfrm>
            <a:off x="629841" y="365127"/>
            <a:ext cx="7886700" cy="952686"/>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dk1"/>
              </a:buClr>
              <a:buSzPts val="2800"/>
              <a:buFont typeface="Calibri"/>
              <a:buNone/>
              <a:defRPr sz="28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9" name="Google Shape;59;p8"/>
          <p:cNvSpPr txBox="1">
            <a:spLocks noGrp="1"/>
          </p:cNvSpPr>
          <p:nvPr>
            <p:ph type="body" idx="1"/>
          </p:nvPr>
        </p:nvSpPr>
        <p:spPr>
          <a:xfrm>
            <a:off x="629842" y="1349468"/>
            <a:ext cx="3868340" cy="823912"/>
          </a:xfrm>
          <a:prstGeom prst="rect">
            <a:avLst/>
          </a:prstGeom>
          <a:noFill/>
          <a:ln>
            <a:noFill/>
          </a:ln>
        </p:spPr>
        <p:txBody>
          <a:bodyPr spcFirstLastPara="1" wrap="square" lIns="91425" tIns="45700" rIns="91425" bIns="45700" anchor="b" anchorCtr="0"/>
          <a:lstStyle>
            <a:lvl1pPr marL="457200" marR="0" lvl="0" indent="-228600" algn="l" rtl="0">
              <a:lnSpc>
                <a:spcPct val="90000"/>
              </a:lnSpc>
              <a:spcBef>
                <a:spcPts val="1000"/>
              </a:spcBef>
              <a:spcAft>
                <a:spcPts val="0"/>
              </a:spcAft>
              <a:buClr>
                <a:schemeClr val="dk1"/>
              </a:buClr>
              <a:buSzPts val="24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60" name="Google Shape;60;p8"/>
          <p:cNvSpPr txBox="1">
            <a:spLocks noGrp="1"/>
          </p:cNvSpPr>
          <p:nvPr>
            <p:ph type="body" idx="2"/>
          </p:nvPr>
        </p:nvSpPr>
        <p:spPr>
          <a:xfrm>
            <a:off x="628650" y="2198781"/>
            <a:ext cx="3868340" cy="3990882"/>
          </a:xfrm>
          <a:prstGeom prst="rect">
            <a:avLst/>
          </a:prstGeom>
          <a:noFill/>
          <a:ln>
            <a:noFill/>
          </a:ln>
        </p:spPr>
        <p:txBody>
          <a:bodyPr spcFirstLastPara="1" wrap="square" lIns="91425" tIns="45700" rIns="91425" bIns="45700"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1" name="Google Shape;61;p8"/>
          <p:cNvSpPr txBox="1">
            <a:spLocks noGrp="1"/>
          </p:cNvSpPr>
          <p:nvPr>
            <p:ph type="body" idx="3"/>
          </p:nvPr>
        </p:nvSpPr>
        <p:spPr>
          <a:xfrm>
            <a:off x="4629150" y="1349468"/>
            <a:ext cx="3887391" cy="823912"/>
          </a:xfrm>
          <a:prstGeom prst="rect">
            <a:avLst/>
          </a:prstGeom>
          <a:noFill/>
          <a:ln>
            <a:noFill/>
          </a:ln>
        </p:spPr>
        <p:txBody>
          <a:bodyPr spcFirstLastPara="1" wrap="square" lIns="91425" tIns="45700" rIns="91425" bIns="45700" anchor="b" anchorCtr="0"/>
          <a:lstStyle>
            <a:lvl1pPr marL="457200" marR="0" lvl="0" indent="-228600" algn="l" rtl="0">
              <a:lnSpc>
                <a:spcPct val="90000"/>
              </a:lnSpc>
              <a:spcBef>
                <a:spcPts val="1000"/>
              </a:spcBef>
              <a:spcAft>
                <a:spcPts val="0"/>
              </a:spcAft>
              <a:buClr>
                <a:schemeClr val="dk1"/>
              </a:buClr>
              <a:buSzPts val="24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62" name="Google Shape;62;p8"/>
          <p:cNvSpPr txBox="1">
            <a:spLocks noGrp="1"/>
          </p:cNvSpPr>
          <p:nvPr>
            <p:ph type="body" idx="4"/>
          </p:nvPr>
        </p:nvSpPr>
        <p:spPr>
          <a:xfrm>
            <a:off x="4627958" y="2198781"/>
            <a:ext cx="3887391" cy="3990882"/>
          </a:xfrm>
          <a:prstGeom prst="rect">
            <a:avLst/>
          </a:prstGeom>
          <a:noFill/>
          <a:ln>
            <a:noFill/>
          </a:ln>
        </p:spPr>
        <p:txBody>
          <a:bodyPr spcFirstLastPara="1" wrap="square" lIns="91425" tIns="45700" rIns="91425" bIns="45700"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3" name="Google Shape;63;p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a:solidFill>
                  <a:srgbClr val="99999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r>
              <a:rPr lang="en-US" altLang="ja-JP"/>
              <a:t>2018/10/29</a:t>
            </a:r>
            <a:endParaRPr/>
          </a:p>
        </p:txBody>
      </p:sp>
      <p:sp>
        <p:nvSpPr>
          <p:cNvPr id="64" name="Google Shape;64;p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a:solidFill>
                  <a:srgbClr val="99999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5" name="Google Shape;65;p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999999"/>
                </a:solidFill>
                <a:latin typeface="Calibri"/>
                <a:ea typeface="Calibri"/>
                <a:cs typeface="Calibri"/>
                <a:sym typeface="Calibri"/>
              </a:defRPr>
            </a:lvl1pPr>
            <a:lvl2pPr marL="0" marR="0" lvl="1" indent="0" algn="r" rtl="0">
              <a:spcBef>
                <a:spcPts val="0"/>
              </a:spcBef>
              <a:buNone/>
              <a:defRPr sz="1200">
                <a:solidFill>
                  <a:srgbClr val="999999"/>
                </a:solidFill>
                <a:latin typeface="Calibri"/>
                <a:ea typeface="Calibri"/>
                <a:cs typeface="Calibri"/>
                <a:sym typeface="Calibri"/>
              </a:defRPr>
            </a:lvl2pPr>
            <a:lvl3pPr marL="0" marR="0" lvl="2" indent="0" algn="r" rtl="0">
              <a:spcBef>
                <a:spcPts val="0"/>
              </a:spcBef>
              <a:buNone/>
              <a:defRPr sz="1200">
                <a:solidFill>
                  <a:srgbClr val="999999"/>
                </a:solidFill>
                <a:latin typeface="Calibri"/>
                <a:ea typeface="Calibri"/>
                <a:cs typeface="Calibri"/>
                <a:sym typeface="Calibri"/>
              </a:defRPr>
            </a:lvl3pPr>
            <a:lvl4pPr marL="0" marR="0" lvl="3" indent="0" algn="r" rtl="0">
              <a:spcBef>
                <a:spcPts val="0"/>
              </a:spcBef>
              <a:buNone/>
              <a:defRPr sz="1200">
                <a:solidFill>
                  <a:srgbClr val="999999"/>
                </a:solidFill>
                <a:latin typeface="Calibri"/>
                <a:ea typeface="Calibri"/>
                <a:cs typeface="Calibri"/>
                <a:sym typeface="Calibri"/>
              </a:defRPr>
            </a:lvl4pPr>
            <a:lvl5pPr marL="0" marR="0" lvl="4" indent="0" algn="r" rtl="0">
              <a:spcBef>
                <a:spcPts val="0"/>
              </a:spcBef>
              <a:buNone/>
              <a:defRPr sz="1200">
                <a:solidFill>
                  <a:srgbClr val="999999"/>
                </a:solidFill>
                <a:latin typeface="Calibri"/>
                <a:ea typeface="Calibri"/>
                <a:cs typeface="Calibri"/>
                <a:sym typeface="Calibri"/>
              </a:defRPr>
            </a:lvl5pPr>
            <a:lvl6pPr marL="0" marR="0" lvl="5" indent="0" algn="r" rtl="0">
              <a:spcBef>
                <a:spcPts val="0"/>
              </a:spcBef>
              <a:buNone/>
              <a:defRPr sz="1200">
                <a:solidFill>
                  <a:srgbClr val="999999"/>
                </a:solidFill>
                <a:latin typeface="Calibri"/>
                <a:ea typeface="Calibri"/>
                <a:cs typeface="Calibri"/>
                <a:sym typeface="Calibri"/>
              </a:defRPr>
            </a:lvl6pPr>
            <a:lvl7pPr marL="0" marR="0" lvl="6" indent="0" algn="r" rtl="0">
              <a:spcBef>
                <a:spcPts val="0"/>
              </a:spcBef>
              <a:buNone/>
              <a:defRPr sz="1200">
                <a:solidFill>
                  <a:srgbClr val="999999"/>
                </a:solidFill>
                <a:latin typeface="Calibri"/>
                <a:ea typeface="Calibri"/>
                <a:cs typeface="Calibri"/>
                <a:sym typeface="Calibri"/>
              </a:defRPr>
            </a:lvl7pPr>
            <a:lvl8pPr marL="0" marR="0" lvl="7" indent="0" algn="r" rtl="0">
              <a:spcBef>
                <a:spcPts val="0"/>
              </a:spcBef>
              <a:buNone/>
              <a:defRPr sz="1200">
                <a:solidFill>
                  <a:srgbClr val="999999"/>
                </a:solidFill>
                <a:latin typeface="Calibri"/>
                <a:ea typeface="Calibri"/>
                <a:cs typeface="Calibri"/>
                <a:sym typeface="Calibri"/>
              </a:defRPr>
            </a:lvl8pPr>
            <a:lvl9pPr marL="0" marR="0" lvl="8" indent="0" algn="r" rtl="0">
              <a:spcBef>
                <a:spcPts val="0"/>
              </a:spcBef>
              <a:buNone/>
              <a:defRPr sz="1200">
                <a:solidFill>
                  <a:srgbClr val="99999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cxnSp>
        <p:nvCxnSpPr>
          <p:cNvPr id="66" name="Google Shape;66;p8"/>
          <p:cNvCxnSpPr/>
          <p:nvPr/>
        </p:nvCxnSpPr>
        <p:spPr>
          <a:xfrm>
            <a:off x="628650" y="1246095"/>
            <a:ext cx="7886700" cy="0"/>
          </a:xfrm>
          <a:prstGeom prst="straightConnector1">
            <a:avLst/>
          </a:prstGeom>
          <a:noFill/>
          <a:ln w="9525" cap="flat" cmpd="sng">
            <a:solidFill>
              <a:srgbClr val="1D266E"/>
            </a:solidFill>
            <a:prstDash val="solid"/>
            <a:miter lim="800000"/>
            <a:headEnd type="none" w="sm" len="sm"/>
            <a:tailEnd type="none" w="sm" len="sm"/>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タイトル付きの コンテンツ" type="objTx">
  <p:cSld name="OBJECT_WITH_CAPTION_TEXT">
    <p:spTree>
      <p:nvGrpSpPr>
        <p:cNvPr id="1" name="Shape 67"/>
        <p:cNvGrpSpPr/>
        <p:nvPr/>
      </p:nvGrpSpPr>
      <p:grpSpPr>
        <a:xfrm>
          <a:off x="0" y="0"/>
          <a:ext cx="0" cy="0"/>
          <a:chOff x="0" y="0"/>
          <a:chExt cx="0" cy="0"/>
        </a:xfrm>
      </p:grpSpPr>
      <p:sp>
        <p:nvSpPr>
          <p:cNvPr id="68" name="Google Shape;68;p9"/>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lstStyle>
            <a:lvl1pPr marR="0" lvl="0" algn="l" rtl="0">
              <a:lnSpc>
                <a:spcPct val="90000"/>
              </a:lnSpc>
              <a:spcBef>
                <a:spcPts val="0"/>
              </a:spcBef>
              <a:spcAft>
                <a:spcPts val="0"/>
              </a:spcAft>
              <a:buClr>
                <a:schemeClr val="dk1"/>
              </a:buClr>
              <a:buSzPts val="3200"/>
              <a:buFont typeface="Calibri"/>
              <a:buNone/>
              <a:defRPr sz="32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9" name="Google Shape;69;p9"/>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lstStyle>
            <a:lvl1pPr marL="457200" marR="0" lvl="0" indent="-431800" algn="l" rtl="0">
              <a:lnSpc>
                <a:spcPct val="90000"/>
              </a:lnSpc>
              <a:spcBef>
                <a:spcPts val="100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90000"/>
              </a:lnSpc>
              <a:spcBef>
                <a:spcPts val="5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70" name="Google Shape;70;p9"/>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lstStyle>
            <a:lvl1pPr marL="457200" marR="0" lvl="0" indent="-228600" algn="l" rtl="0">
              <a:lnSpc>
                <a:spcPct val="90000"/>
              </a:lnSpc>
              <a:spcBef>
                <a:spcPts val="10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71" name="Google Shape;71;p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a:solidFill>
                  <a:srgbClr val="99999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r>
              <a:rPr lang="en-US" altLang="ja-JP"/>
              <a:t>2018/10/29</a:t>
            </a:r>
            <a:endParaRPr/>
          </a:p>
        </p:txBody>
      </p:sp>
      <p:sp>
        <p:nvSpPr>
          <p:cNvPr id="72" name="Google Shape;72;p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a:solidFill>
                  <a:srgbClr val="99999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3" name="Google Shape;73;p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999999"/>
                </a:solidFill>
                <a:latin typeface="Calibri"/>
                <a:ea typeface="Calibri"/>
                <a:cs typeface="Calibri"/>
                <a:sym typeface="Calibri"/>
              </a:defRPr>
            </a:lvl1pPr>
            <a:lvl2pPr marL="0" marR="0" lvl="1" indent="0" algn="r" rtl="0">
              <a:spcBef>
                <a:spcPts val="0"/>
              </a:spcBef>
              <a:buNone/>
              <a:defRPr sz="1200">
                <a:solidFill>
                  <a:srgbClr val="999999"/>
                </a:solidFill>
                <a:latin typeface="Calibri"/>
                <a:ea typeface="Calibri"/>
                <a:cs typeface="Calibri"/>
                <a:sym typeface="Calibri"/>
              </a:defRPr>
            </a:lvl2pPr>
            <a:lvl3pPr marL="0" marR="0" lvl="2" indent="0" algn="r" rtl="0">
              <a:spcBef>
                <a:spcPts val="0"/>
              </a:spcBef>
              <a:buNone/>
              <a:defRPr sz="1200">
                <a:solidFill>
                  <a:srgbClr val="999999"/>
                </a:solidFill>
                <a:latin typeface="Calibri"/>
                <a:ea typeface="Calibri"/>
                <a:cs typeface="Calibri"/>
                <a:sym typeface="Calibri"/>
              </a:defRPr>
            </a:lvl3pPr>
            <a:lvl4pPr marL="0" marR="0" lvl="3" indent="0" algn="r" rtl="0">
              <a:spcBef>
                <a:spcPts val="0"/>
              </a:spcBef>
              <a:buNone/>
              <a:defRPr sz="1200">
                <a:solidFill>
                  <a:srgbClr val="999999"/>
                </a:solidFill>
                <a:latin typeface="Calibri"/>
                <a:ea typeface="Calibri"/>
                <a:cs typeface="Calibri"/>
                <a:sym typeface="Calibri"/>
              </a:defRPr>
            </a:lvl4pPr>
            <a:lvl5pPr marL="0" marR="0" lvl="4" indent="0" algn="r" rtl="0">
              <a:spcBef>
                <a:spcPts val="0"/>
              </a:spcBef>
              <a:buNone/>
              <a:defRPr sz="1200">
                <a:solidFill>
                  <a:srgbClr val="999999"/>
                </a:solidFill>
                <a:latin typeface="Calibri"/>
                <a:ea typeface="Calibri"/>
                <a:cs typeface="Calibri"/>
                <a:sym typeface="Calibri"/>
              </a:defRPr>
            </a:lvl5pPr>
            <a:lvl6pPr marL="0" marR="0" lvl="5" indent="0" algn="r" rtl="0">
              <a:spcBef>
                <a:spcPts val="0"/>
              </a:spcBef>
              <a:buNone/>
              <a:defRPr sz="1200">
                <a:solidFill>
                  <a:srgbClr val="999999"/>
                </a:solidFill>
                <a:latin typeface="Calibri"/>
                <a:ea typeface="Calibri"/>
                <a:cs typeface="Calibri"/>
                <a:sym typeface="Calibri"/>
              </a:defRPr>
            </a:lvl6pPr>
            <a:lvl7pPr marL="0" marR="0" lvl="6" indent="0" algn="r" rtl="0">
              <a:spcBef>
                <a:spcPts val="0"/>
              </a:spcBef>
              <a:buNone/>
              <a:defRPr sz="1200">
                <a:solidFill>
                  <a:srgbClr val="999999"/>
                </a:solidFill>
                <a:latin typeface="Calibri"/>
                <a:ea typeface="Calibri"/>
                <a:cs typeface="Calibri"/>
                <a:sym typeface="Calibri"/>
              </a:defRPr>
            </a:lvl7pPr>
            <a:lvl8pPr marL="0" marR="0" lvl="7" indent="0" algn="r" rtl="0">
              <a:spcBef>
                <a:spcPts val="0"/>
              </a:spcBef>
              <a:buNone/>
              <a:defRPr sz="1200">
                <a:solidFill>
                  <a:srgbClr val="999999"/>
                </a:solidFill>
                <a:latin typeface="Calibri"/>
                <a:ea typeface="Calibri"/>
                <a:cs typeface="Calibri"/>
                <a:sym typeface="Calibri"/>
              </a:defRPr>
            </a:lvl8pPr>
            <a:lvl9pPr marL="0" marR="0" lvl="8" indent="0" algn="r" rtl="0">
              <a:spcBef>
                <a:spcPts val="0"/>
              </a:spcBef>
              <a:buNone/>
              <a:defRPr sz="1200">
                <a:solidFill>
                  <a:srgbClr val="99999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74"/>
        <p:cNvGrpSpPr/>
        <p:nvPr/>
      </p:nvGrpSpPr>
      <p:grpSpPr>
        <a:xfrm>
          <a:off x="0" y="0"/>
          <a:ext cx="0" cy="0"/>
          <a:chOff x="0" y="0"/>
          <a:chExt cx="0" cy="0"/>
        </a:xfrm>
      </p:grpSpPr>
      <p:sp>
        <p:nvSpPr>
          <p:cNvPr id="75" name="Google Shape;75;p10"/>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lstStyle>
            <a:lvl1pPr marR="0" lvl="0" algn="l" rtl="0">
              <a:lnSpc>
                <a:spcPct val="90000"/>
              </a:lnSpc>
              <a:spcBef>
                <a:spcPts val="0"/>
              </a:spcBef>
              <a:spcAft>
                <a:spcPts val="0"/>
              </a:spcAft>
              <a:buClr>
                <a:schemeClr val="dk1"/>
              </a:buClr>
              <a:buSzPts val="3200"/>
              <a:buFont typeface="Calibri"/>
              <a:buNone/>
              <a:defRPr sz="32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6" name="Google Shape;76;p10"/>
          <p:cNvSpPr>
            <a:spLocks noGrp="1"/>
          </p:cNvSpPr>
          <p:nvPr>
            <p:ph type="pic" idx="2"/>
          </p:nvPr>
        </p:nvSpPr>
        <p:spPr>
          <a:xfrm>
            <a:off x="3887391" y="987426"/>
            <a:ext cx="4629150" cy="4873625"/>
          </a:xfrm>
          <a:prstGeom prst="rect">
            <a:avLst/>
          </a:prstGeom>
          <a:noFill/>
          <a:ln>
            <a:noFill/>
          </a:ln>
        </p:spPr>
        <p:txBody>
          <a:bodyPr spcFirstLastPara="1" wrap="square" lIns="91425" tIns="45700" rIns="91425" bIns="45700" anchor="t" anchorCtr="0"/>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77" name="Google Shape;77;p10"/>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lstStyle>
            <a:lvl1pPr marL="457200" marR="0" lvl="0" indent="-228600" algn="l" rtl="0">
              <a:lnSpc>
                <a:spcPct val="90000"/>
              </a:lnSpc>
              <a:spcBef>
                <a:spcPts val="10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78" name="Google Shape;78;p1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a:solidFill>
                  <a:srgbClr val="99999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r>
              <a:rPr lang="en-US" altLang="ja-JP"/>
              <a:t>2018/10/29</a:t>
            </a:r>
            <a:endParaRPr/>
          </a:p>
        </p:txBody>
      </p:sp>
      <p:sp>
        <p:nvSpPr>
          <p:cNvPr id="79" name="Google Shape;79;p1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a:solidFill>
                  <a:srgbClr val="99999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0" name="Google Shape;80;p1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999999"/>
                </a:solidFill>
                <a:latin typeface="Calibri"/>
                <a:ea typeface="Calibri"/>
                <a:cs typeface="Calibri"/>
                <a:sym typeface="Calibri"/>
              </a:defRPr>
            </a:lvl1pPr>
            <a:lvl2pPr marL="0" marR="0" lvl="1" indent="0" algn="r" rtl="0">
              <a:spcBef>
                <a:spcPts val="0"/>
              </a:spcBef>
              <a:buNone/>
              <a:defRPr sz="1200">
                <a:solidFill>
                  <a:srgbClr val="999999"/>
                </a:solidFill>
                <a:latin typeface="Calibri"/>
                <a:ea typeface="Calibri"/>
                <a:cs typeface="Calibri"/>
                <a:sym typeface="Calibri"/>
              </a:defRPr>
            </a:lvl2pPr>
            <a:lvl3pPr marL="0" marR="0" lvl="2" indent="0" algn="r" rtl="0">
              <a:spcBef>
                <a:spcPts val="0"/>
              </a:spcBef>
              <a:buNone/>
              <a:defRPr sz="1200">
                <a:solidFill>
                  <a:srgbClr val="999999"/>
                </a:solidFill>
                <a:latin typeface="Calibri"/>
                <a:ea typeface="Calibri"/>
                <a:cs typeface="Calibri"/>
                <a:sym typeface="Calibri"/>
              </a:defRPr>
            </a:lvl3pPr>
            <a:lvl4pPr marL="0" marR="0" lvl="3" indent="0" algn="r" rtl="0">
              <a:spcBef>
                <a:spcPts val="0"/>
              </a:spcBef>
              <a:buNone/>
              <a:defRPr sz="1200">
                <a:solidFill>
                  <a:srgbClr val="999999"/>
                </a:solidFill>
                <a:latin typeface="Calibri"/>
                <a:ea typeface="Calibri"/>
                <a:cs typeface="Calibri"/>
                <a:sym typeface="Calibri"/>
              </a:defRPr>
            </a:lvl4pPr>
            <a:lvl5pPr marL="0" marR="0" lvl="4" indent="0" algn="r" rtl="0">
              <a:spcBef>
                <a:spcPts val="0"/>
              </a:spcBef>
              <a:buNone/>
              <a:defRPr sz="1200">
                <a:solidFill>
                  <a:srgbClr val="999999"/>
                </a:solidFill>
                <a:latin typeface="Calibri"/>
                <a:ea typeface="Calibri"/>
                <a:cs typeface="Calibri"/>
                <a:sym typeface="Calibri"/>
              </a:defRPr>
            </a:lvl5pPr>
            <a:lvl6pPr marL="0" marR="0" lvl="5" indent="0" algn="r" rtl="0">
              <a:spcBef>
                <a:spcPts val="0"/>
              </a:spcBef>
              <a:buNone/>
              <a:defRPr sz="1200">
                <a:solidFill>
                  <a:srgbClr val="999999"/>
                </a:solidFill>
                <a:latin typeface="Calibri"/>
                <a:ea typeface="Calibri"/>
                <a:cs typeface="Calibri"/>
                <a:sym typeface="Calibri"/>
              </a:defRPr>
            </a:lvl6pPr>
            <a:lvl7pPr marL="0" marR="0" lvl="6" indent="0" algn="r" rtl="0">
              <a:spcBef>
                <a:spcPts val="0"/>
              </a:spcBef>
              <a:buNone/>
              <a:defRPr sz="1200">
                <a:solidFill>
                  <a:srgbClr val="999999"/>
                </a:solidFill>
                <a:latin typeface="Calibri"/>
                <a:ea typeface="Calibri"/>
                <a:cs typeface="Calibri"/>
                <a:sym typeface="Calibri"/>
              </a:defRPr>
            </a:lvl7pPr>
            <a:lvl8pPr marL="0" marR="0" lvl="7" indent="0" algn="r" rtl="0">
              <a:spcBef>
                <a:spcPts val="0"/>
              </a:spcBef>
              <a:buNone/>
              <a:defRPr sz="1200">
                <a:solidFill>
                  <a:srgbClr val="999999"/>
                </a:solidFill>
                <a:latin typeface="Calibri"/>
                <a:ea typeface="Calibri"/>
                <a:cs typeface="Calibri"/>
                <a:sym typeface="Calibri"/>
              </a:defRPr>
            </a:lvl8pPr>
            <a:lvl9pPr marL="0" marR="0" lvl="8" indent="0" algn="r" rtl="0">
              <a:spcBef>
                <a:spcPts val="0"/>
              </a:spcBef>
              <a:buNone/>
              <a:defRPr sz="1200">
                <a:solidFill>
                  <a:srgbClr val="99999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タイトルと 縦書きテキスト" type="vertTx">
  <p:cSld name="VERTICAL_TEXT">
    <p:spTree>
      <p:nvGrpSpPr>
        <p:cNvPr id="1" name="Shape 81"/>
        <p:cNvGrpSpPr/>
        <p:nvPr/>
      </p:nvGrpSpPr>
      <p:grpSpPr>
        <a:xfrm>
          <a:off x="0" y="0"/>
          <a:ext cx="0" cy="0"/>
          <a:chOff x="0" y="0"/>
          <a:chExt cx="0" cy="0"/>
        </a:xfrm>
      </p:grpSpPr>
      <p:sp>
        <p:nvSpPr>
          <p:cNvPr id="82" name="Google Shape;82;p11"/>
          <p:cNvSpPr txBox="1">
            <a:spLocks noGrp="1"/>
          </p:cNvSpPr>
          <p:nvPr>
            <p:ph type="title"/>
          </p:nvPr>
        </p:nvSpPr>
        <p:spPr>
          <a:xfrm>
            <a:off x="628650" y="365127"/>
            <a:ext cx="7886700" cy="880968"/>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dk1"/>
              </a:buClr>
              <a:buSzPts val="2800"/>
              <a:buFont typeface="Calibri"/>
              <a:buNone/>
              <a:defRPr sz="28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3" name="Google Shape;83;p11"/>
          <p:cNvSpPr txBox="1">
            <a:spLocks noGrp="1"/>
          </p:cNvSpPr>
          <p:nvPr>
            <p:ph type="body" idx="1"/>
          </p:nvPr>
        </p:nvSpPr>
        <p:spPr>
          <a:xfrm rot="5400000">
            <a:off x="2151389" y="-186998"/>
            <a:ext cx="4841222" cy="7886700"/>
          </a:xfrm>
          <a:prstGeom prst="rect">
            <a:avLst/>
          </a:prstGeom>
          <a:noFill/>
          <a:ln>
            <a:noFill/>
          </a:ln>
        </p:spPr>
        <p:txBody>
          <a:bodyPr spcFirstLastPara="1" wrap="square" lIns="91425" tIns="45700" rIns="91425" bIns="45700"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4" name="Google Shape;84;p1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a:solidFill>
                  <a:srgbClr val="99999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r>
              <a:rPr lang="en-US" altLang="ja-JP"/>
              <a:t>2018/10/29</a:t>
            </a:r>
            <a:endParaRPr/>
          </a:p>
        </p:txBody>
      </p:sp>
      <p:sp>
        <p:nvSpPr>
          <p:cNvPr id="85" name="Google Shape;85;p1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a:solidFill>
                  <a:srgbClr val="99999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6" name="Google Shape;86;p1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999999"/>
                </a:solidFill>
                <a:latin typeface="Calibri"/>
                <a:ea typeface="Calibri"/>
                <a:cs typeface="Calibri"/>
                <a:sym typeface="Calibri"/>
              </a:defRPr>
            </a:lvl1pPr>
            <a:lvl2pPr marL="0" marR="0" lvl="1" indent="0" algn="r" rtl="0">
              <a:spcBef>
                <a:spcPts val="0"/>
              </a:spcBef>
              <a:buNone/>
              <a:defRPr sz="1200">
                <a:solidFill>
                  <a:srgbClr val="999999"/>
                </a:solidFill>
                <a:latin typeface="Calibri"/>
                <a:ea typeface="Calibri"/>
                <a:cs typeface="Calibri"/>
                <a:sym typeface="Calibri"/>
              </a:defRPr>
            </a:lvl2pPr>
            <a:lvl3pPr marL="0" marR="0" lvl="2" indent="0" algn="r" rtl="0">
              <a:spcBef>
                <a:spcPts val="0"/>
              </a:spcBef>
              <a:buNone/>
              <a:defRPr sz="1200">
                <a:solidFill>
                  <a:srgbClr val="999999"/>
                </a:solidFill>
                <a:latin typeface="Calibri"/>
                <a:ea typeface="Calibri"/>
                <a:cs typeface="Calibri"/>
                <a:sym typeface="Calibri"/>
              </a:defRPr>
            </a:lvl3pPr>
            <a:lvl4pPr marL="0" marR="0" lvl="3" indent="0" algn="r" rtl="0">
              <a:spcBef>
                <a:spcPts val="0"/>
              </a:spcBef>
              <a:buNone/>
              <a:defRPr sz="1200">
                <a:solidFill>
                  <a:srgbClr val="999999"/>
                </a:solidFill>
                <a:latin typeface="Calibri"/>
                <a:ea typeface="Calibri"/>
                <a:cs typeface="Calibri"/>
                <a:sym typeface="Calibri"/>
              </a:defRPr>
            </a:lvl4pPr>
            <a:lvl5pPr marL="0" marR="0" lvl="4" indent="0" algn="r" rtl="0">
              <a:spcBef>
                <a:spcPts val="0"/>
              </a:spcBef>
              <a:buNone/>
              <a:defRPr sz="1200">
                <a:solidFill>
                  <a:srgbClr val="999999"/>
                </a:solidFill>
                <a:latin typeface="Calibri"/>
                <a:ea typeface="Calibri"/>
                <a:cs typeface="Calibri"/>
                <a:sym typeface="Calibri"/>
              </a:defRPr>
            </a:lvl5pPr>
            <a:lvl6pPr marL="0" marR="0" lvl="5" indent="0" algn="r" rtl="0">
              <a:spcBef>
                <a:spcPts val="0"/>
              </a:spcBef>
              <a:buNone/>
              <a:defRPr sz="1200">
                <a:solidFill>
                  <a:srgbClr val="999999"/>
                </a:solidFill>
                <a:latin typeface="Calibri"/>
                <a:ea typeface="Calibri"/>
                <a:cs typeface="Calibri"/>
                <a:sym typeface="Calibri"/>
              </a:defRPr>
            </a:lvl6pPr>
            <a:lvl7pPr marL="0" marR="0" lvl="6" indent="0" algn="r" rtl="0">
              <a:spcBef>
                <a:spcPts val="0"/>
              </a:spcBef>
              <a:buNone/>
              <a:defRPr sz="1200">
                <a:solidFill>
                  <a:srgbClr val="999999"/>
                </a:solidFill>
                <a:latin typeface="Calibri"/>
                <a:ea typeface="Calibri"/>
                <a:cs typeface="Calibri"/>
                <a:sym typeface="Calibri"/>
              </a:defRPr>
            </a:lvl7pPr>
            <a:lvl8pPr marL="0" marR="0" lvl="7" indent="0" algn="r" rtl="0">
              <a:spcBef>
                <a:spcPts val="0"/>
              </a:spcBef>
              <a:buNone/>
              <a:defRPr sz="1200">
                <a:solidFill>
                  <a:srgbClr val="999999"/>
                </a:solidFill>
                <a:latin typeface="Calibri"/>
                <a:ea typeface="Calibri"/>
                <a:cs typeface="Calibri"/>
                <a:sym typeface="Calibri"/>
              </a:defRPr>
            </a:lvl8pPr>
            <a:lvl9pPr marL="0" marR="0" lvl="8" indent="0" algn="r" rtl="0">
              <a:spcBef>
                <a:spcPts val="0"/>
              </a:spcBef>
              <a:buNone/>
              <a:defRPr sz="1200">
                <a:solidFill>
                  <a:srgbClr val="99999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縦書きタイトルと 縦書きテキスト" type="vertTitleAndTx">
  <p:cSld name="VERTICAL_TITLE_AND_VERTICAL_TEXT">
    <p:spTree>
      <p:nvGrpSpPr>
        <p:cNvPr id="1" name="Shape 87"/>
        <p:cNvGrpSpPr/>
        <p:nvPr/>
      </p:nvGrpSpPr>
      <p:grpSpPr>
        <a:xfrm>
          <a:off x="0" y="0"/>
          <a:ext cx="0" cy="0"/>
          <a:chOff x="0" y="0"/>
          <a:chExt cx="0" cy="0"/>
        </a:xfrm>
      </p:grpSpPr>
      <p:sp>
        <p:nvSpPr>
          <p:cNvPr id="88" name="Google Shape;88;p12"/>
          <p:cNvSpPr txBox="1">
            <a:spLocks noGrp="1"/>
          </p:cNvSpPr>
          <p:nvPr>
            <p:ph type="title"/>
          </p:nvPr>
        </p:nvSpPr>
        <p:spPr>
          <a:xfrm rot="5400000">
            <a:off x="4623593" y="2285206"/>
            <a:ext cx="5811838" cy="1971675"/>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dk1"/>
              </a:buClr>
              <a:buSzPts val="2800"/>
              <a:buFont typeface="Calibri"/>
              <a:buNone/>
              <a:defRPr sz="28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9" name="Google Shape;89;p12"/>
          <p:cNvSpPr txBox="1">
            <a:spLocks noGrp="1"/>
          </p:cNvSpPr>
          <p:nvPr>
            <p:ph type="body" idx="1"/>
          </p:nvPr>
        </p:nvSpPr>
        <p:spPr>
          <a:xfrm rot="5400000">
            <a:off x="623093" y="370681"/>
            <a:ext cx="5811838" cy="5800725"/>
          </a:xfrm>
          <a:prstGeom prst="rect">
            <a:avLst/>
          </a:prstGeom>
          <a:noFill/>
          <a:ln>
            <a:noFill/>
          </a:ln>
        </p:spPr>
        <p:txBody>
          <a:bodyPr spcFirstLastPara="1" wrap="square" lIns="91425" tIns="45700" rIns="91425" bIns="45700"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0" name="Google Shape;90;p1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a:solidFill>
                  <a:srgbClr val="99999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r>
              <a:rPr lang="en-US" altLang="ja-JP"/>
              <a:t>2018/10/29</a:t>
            </a:r>
            <a:endParaRPr/>
          </a:p>
        </p:txBody>
      </p:sp>
      <p:sp>
        <p:nvSpPr>
          <p:cNvPr id="91" name="Google Shape;91;p1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a:solidFill>
                  <a:srgbClr val="99999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2" name="Google Shape;92;p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999999"/>
                </a:solidFill>
                <a:latin typeface="Calibri"/>
                <a:ea typeface="Calibri"/>
                <a:cs typeface="Calibri"/>
                <a:sym typeface="Calibri"/>
              </a:defRPr>
            </a:lvl1pPr>
            <a:lvl2pPr marL="0" marR="0" lvl="1" indent="0" algn="r" rtl="0">
              <a:spcBef>
                <a:spcPts val="0"/>
              </a:spcBef>
              <a:buNone/>
              <a:defRPr sz="1200">
                <a:solidFill>
                  <a:srgbClr val="999999"/>
                </a:solidFill>
                <a:latin typeface="Calibri"/>
                <a:ea typeface="Calibri"/>
                <a:cs typeface="Calibri"/>
                <a:sym typeface="Calibri"/>
              </a:defRPr>
            </a:lvl2pPr>
            <a:lvl3pPr marL="0" marR="0" lvl="2" indent="0" algn="r" rtl="0">
              <a:spcBef>
                <a:spcPts val="0"/>
              </a:spcBef>
              <a:buNone/>
              <a:defRPr sz="1200">
                <a:solidFill>
                  <a:srgbClr val="999999"/>
                </a:solidFill>
                <a:latin typeface="Calibri"/>
                <a:ea typeface="Calibri"/>
                <a:cs typeface="Calibri"/>
                <a:sym typeface="Calibri"/>
              </a:defRPr>
            </a:lvl3pPr>
            <a:lvl4pPr marL="0" marR="0" lvl="3" indent="0" algn="r" rtl="0">
              <a:spcBef>
                <a:spcPts val="0"/>
              </a:spcBef>
              <a:buNone/>
              <a:defRPr sz="1200">
                <a:solidFill>
                  <a:srgbClr val="999999"/>
                </a:solidFill>
                <a:latin typeface="Calibri"/>
                <a:ea typeface="Calibri"/>
                <a:cs typeface="Calibri"/>
                <a:sym typeface="Calibri"/>
              </a:defRPr>
            </a:lvl4pPr>
            <a:lvl5pPr marL="0" marR="0" lvl="4" indent="0" algn="r" rtl="0">
              <a:spcBef>
                <a:spcPts val="0"/>
              </a:spcBef>
              <a:buNone/>
              <a:defRPr sz="1200">
                <a:solidFill>
                  <a:srgbClr val="999999"/>
                </a:solidFill>
                <a:latin typeface="Calibri"/>
                <a:ea typeface="Calibri"/>
                <a:cs typeface="Calibri"/>
                <a:sym typeface="Calibri"/>
              </a:defRPr>
            </a:lvl5pPr>
            <a:lvl6pPr marL="0" marR="0" lvl="5" indent="0" algn="r" rtl="0">
              <a:spcBef>
                <a:spcPts val="0"/>
              </a:spcBef>
              <a:buNone/>
              <a:defRPr sz="1200">
                <a:solidFill>
                  <a:srgbClr val="999999"/>
                </a:solidFill>
                <a:latin typeface="Calibri"/>
                <a:ea typeface="Calibri"/>
                <a:cs typeface="Calibri"/>
                <a:sym typeface="Calibri"/>
              </a:defRPr>
            </a:lvl6pPr>
            <a:lvl7pPr marL="0" marR="0" lvl="6" indent="0" algn="r" rtl="0">
              <a:spcBef>
                <a:spcPts val="0"/>
              </a:spcBef>
              <a:buNone/>
              <a:defRPr sz="1200">
                <a:solidFill>
                  <a:srgbClr val="999999"/>
                </a:solidFill>
                <a:latin typeface="Calibri"/>
                <a:ea typeface="Calibri"/>
                <a:cs typeface="Calibri"/>
                <a:sym typeface="Calibri"/>
              </a:defRPr>
            </a:lvl7pPr>
            <a:lvl8pPr marL="0" marR="0" lvl="7" indent="0" algn="r" rtl="0">
              <a:spcBef>
                <a:spcPts val="0"/>
              </a:spcBef>
              <a:buNone/>
              <a:defRPr sz="1200">
                <a:solidFill>
                  <a:srgbClr val="999999"/>
                </a:solidFill>
                <a:latin typeface="Calibri"/>
                <a:ea typeface="Calibri"/>
                <a:cs typeface="Calibri"/>
                <a:sym typeface="Calibri"/>
              </a:defRPr>
            </a:lvl8pPr>
            <a:lvl9pPr marL="0" marR="0" lvl="8" indent="0" algn="r" rtl="0">
              <a:spcBef>
                <a:spcPts val="0"/>
              </a:spcBef>
              <a:buNone/>
              <a:defRPr sz="1200">
                <a:solidFill>
                  <a:srgbClr val="99999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28650" y="365127"/>
            <a:ext cx="7886700" cy="880968"/>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dk1"/>
              </a:buClr>
              <a:buSzPts val="2800"/>
              <a:buFont typeface="Calibri"/>
              <a:buNone/>
              <a:defRPr sz="28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628650" y="1335741"/>
            <a:ext cx="7886700" cy="4841222"/>
          </a:xfrm>
          <a:prstGeom prst="rect">
            <a:avLst/>
          </a:prstGeom>
          <a:noFill/>
          <a:ln>
            <a:noFill/>
          </a:ln>
        </p:spPr>
        <p:txBody>
          <a:bodyPr spcFirstLastPara="1" wrap="square" lIns="91425" tIns="45700" rIns="91425" bIns="45700"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b="0" i="0" u="none" strike="noStrike" cap="none">
                <a:solidFill>
                  <a:srgbClr val="99999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r>
              <a:rPr lang="en-US" altLang="ja-JP"/>
              <a:t>2018/10/29</a:t>
            </a:r>
            <a:endParaRPr/>
          </a:p>
        </p:txBody>
      </p:sp>
      <p:sp>
        <p:nvSpPr>
          <p:cNvPr id="13" name="Google Shape;13;p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b="0" i="0" u="none" strike="noStrike" cap="none">
                <a:solidFill>
                  <a:srgbClr val="99999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999999"/>
                </a:solidFill>
                <a:latin typeface="Calibri"/>
                <a:ea typeface="Calibri"/>
                <a:cs typeface="Calibri"/>
                <a:sym typeface="Calibri"/>
              </a:defRPr>
            </a:lvl1pPr>
            <a:lvl2pPr marL="0" marR="0" lvl="1" indent="0" algn="r" rtl="0">
              <a:spcBef>
                <a:spcPts val="0"/>
              </a:spcBef>
              <a:buNone/>
              <a:defRPr sz="1200" b="0" i="0" u="none" strike="noStrike" cap="none">
                <a:solidFill>
                  <a:srgbClr val="999999"/>
                </a:solidFill>
                <a:latin typeface="Calibri"/>
                <a:ea typeface="Calibri"/>
                <a:cs typeface="Calibri"/>
                <a:sym typeface="Calibri"/>
              </a:defRPr>
            </a:lvl2pPr>
            <a:lvl3pPr marL="0" marR="0" lvl="2" indent="0" algn="r" rtl="0">
              <a:spcBef>
                <a:spcPts val="0"/>
              </a:spcBef>
              <a:buNone/>
              <a:defRPr sz="1200" b="0" i="0" u="none" strike="noStrike" cap="none">
                <a:solidFill>
                  <a:srgbClr val="999999"/>
                </a:solidFill>
                <a:latin typeface="Calibri"/>
                <a:ea typeface="Calibri"/>
                <a:cs typeface="Calibri"/>
                <a:sym typeface="Calibri"/>
              </a:defRPr>
            </a:lvl3pPr>
            <a:lvl4pPr marL="0" marR="0" lvl="3" indent="0" algn="r" rtl="0">
              <a:spcBef>
                <a:spcPts val="0"/>
              </a:spcBef>
              <a:buNone/>
              <a:defRPr sz="1200" b="0" i="0" u="none" strike="noStrike" cap="none">
                <a:solidFill>
                  <a:srgbClr val="999999"/>
                </a:solidFill>
                <a:latin typeface="Calibri"/>
                <a:ea typeface="Calibri"/>
                <a:cs typeface="Calibri"/>
                <a:sym typeface="Calibri"/>
              </a:defRPr>
            </a:lvl4pPr>
            <a:lvl5pPr marL="0" marR="0" lvl="4" indent="0" algn="r" rtl="0">
              <a:spcBef>
                <a:spcPts val="0"/>
              </a:spcBef>
              <a:buNone/>
              <a:defRPr sz="1200" b="0" i="0" u="none" strike="noStrike" cap="none">
                <a:solidFill>
                  <a:srgbClr val="999999"/>
                </a:solidFill>
                <a:latin typeface="Calibri"/>
                <a:ea typeface="Calibri"/>
                <a:cs typeface="Calibri"/>
                <a:sym typeface="Calibri"/>
              </a:defRPr>
            </a:lvl5pPr>
            <a:lvl6pPr marL="0" marR="0" lvl="5" indent="0" algn="r" rtl="0">
              <a:spcBef>
                <a:spcPts val="0"/>
              </a:spcBef>
              <a:buNone/>
              <a:defRPr sz="1200" b="0" i="0" u="none" strike="noStrike" cap="none">
                <a:solidFill>
                  <a:srgbClr val="999999"/>
                </a:solidFill>
                <a:latin typeface="Calibri"/>
                <a:ea typeface="Calibri"/>
                <a:cs typeface="Calibri"/>
                <a:sym typeface="Calibri"/>
              </a:defRPr>
            </a:lvl6pPr>
            <a:lvl7pPr marL="0" marR="0" lvl="6" indent="0" algn="r" rtl="0">
              <a:spcBef>
                <a:spcPts val="0"/>
              </a:spcBef>
              <a:buNone/>
              <a:defRPr sz="1200" b="0" i="0" u="none" strike="noStrike" cap="none">
                <a:solidFill>
                  <a:srgbClr val="999999"/>
                </a:solidFill>
                <a:latin typeface="Calibri"/>
                <a:ea typeface="Calibri"/>
                <a:cs typeface="Calibri"/>
                <a:sym typeface="Calibri"/>
              </a:defRPr>
            </a:lvl7pPr>
            <a:lvl8pPr marL="0" marR="0" lvl="7" indent="0" algn="r" rtl="0">
              <a:spcBef>
                <a:spcPts val="0"/>
              </a:spcBef>
              <a:buNone/>
              <a:defRPr sz="1200" b="0" i="0" u="none" strike="noStrike" cap="none">
                <a:solidFill>
                  <a:srgbClr val="999999"/>
                </a:solidFill>
                <a:latin typeface="Calibri"/>
                <a:ea typeface="Calibri"/>
                <a:cs typeface="Calibri"/>
                <a:sym typeface="Calibri"/>
              </a:defRPr>
            </a:lvl8pPr>
            <a:lvl9pPr marL="0" marR="0" lvl="8" indent="0" algn="r" rtl="0">
              <a:spcBef>
                <a:spcPts val="0"/>
              </a:spcBef>
              <a:buNone/>
              <a:defRPr sz="1200" b="0" i="0" u="none" strike="noStrike" cap="none">
                <a:solidFill>
                  <a:srgbClr val="99999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
        <p:nvSpPr>
          <p:cNvPr id="15" name="Google Shape;15;p1"/>
          <p:cNvSpPr/>
          <p:nvPr/>
        </p:nvSpPr>
        <p:spPr>
          <a:xfrm>
            <a:off x="1" y="0"/>
            <a:ext cx="7712364" cy="101600"/>
          </a:xfrm>
          <a:prstGeom prst="rect">
            <a:avLst/>
          </a:prstGeom>
          <a:solidFill>
            <a:srgbClr val="00A7C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350" b="0" i="0" u="none" strike="noStrike" cap="none">
              <a:solidFill>
                <a:srgbClr val="00A7C2"/>
              </a:solidFill>
              <a:latin typeface="Calibri"/>
              <a:ea typeface="Calibri"/>
              <a:cs typeface="Calibri"/>
              <a:sym typeface="Calibri"/>
            </a:endParaRPr>
          </a:p>
        </p:txBody>
      </p:sp>
      <p:sp>
        <p:nvSpPr>
          <p:cNvPr id="16" name="Google Shape;16;p1"/>
          <p:cNvSpPr/>
          <p:nvPr/>
        </p:nvSpPr>
        <p:spPr>
          <a:xfrm>
            <a:off x="1454725" y="-4613"/>
            <a:ext cx="7712364" cy="101600"/>
          </a:xfrm>
          <a:prstGeom prst="rect">
            <a:avLst/>
          </a:prstGeom>
          <a:solidFill>
            <a:srgbClr val="1D266E"/>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350" b="0" i="0" u="none" strike="noStrike" cap="none">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3" r:id="rId3"/>
    <p:sldLayoutId id="2147483654" r:id="rId4"/>
    <p:sldLayoutId id="2147483655" r:id="rId5"/>
    <p:sldLayoutId id="2147483656" r:id="rId6"/>
    <p:sldLayoutId id="2147483657" r:id="rId7"/>
    <p:sldLayoutId id="2147483658"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tellusxdp.com/"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13"/>
          <p:cNvSpPr txBox="1">
            <a:spLocks noGrp="1"/>
          </p:cNvSpPr>
          <p:nvPr>
            <p:ph type="ctrTitle"/>
          </p:nvPr>
        </p:nvSpPr>
        <p:spPr>
          <a:xfrm>
            <a:off x="685800" y="1698198"/>
            <a:ext cx="7772400" cy="1314825"/>
          </a:xfrm>
          <a:prstGeom prst="rect">
            <a:avLst/>
          </a:prstGeom>
          <a:noFill/>
          <a:ln>
            <a:noFill/>
          </a:ln>
        </p:spPr>
        <p:txBody>
          <a:bodyPr spcFirstLastPara="1" wrap="square" lIns="91425" tIns="45700" rIns="91425" bIns="45700" anchor="b" anchorCtr="0">
            <a:noAutofit/>
          </a:bodyPr>
          <a:lstStyle/>
          <a:p>
            <a:pPr marL="0" marR="0" lvl="0" indent="0" algn="ctr" rtl="0">
              <a:lnSpc>
                <a:spcPct val="90000"/>
              </a:lnSpc>
              <a:spcBef>
                <a:spcPts val="0"/>
              </a:spcBef>
              <a:spcAft>
                <a:spcPts val="0"/>
              </a:spcAft>
              <a:buClr>
                <a:srgbClr val="002060"/>
              </a:buClr>
              <a:buSzPts val="2400"/>
              <a:buFont typeface="Arial"/>
              <a:buNone/>
            </a:pPr>
            <a:r>
              <a:rPr lang="ja-JP" altLang="en-US" sz="2400" b="1" i="0" u="none" strike="noStrike" cap="none">
                <a:solidFill>
                  <a:srgbClr val="002060"/>
                </a:solidFill>
                <a:latin typeface="Arial"/>
                <a:ea typeface="Arial"/>
                <a:cs typeface="Arial"/>
                <a:sym typeface="Arial"/>
              </a:rPr>
              <a:t>今後の宙畑について</a:t>
            </a:r>
            <a:endParaRPr sz="2800" b="1" i="0" u="none" strike="noStrike" cap="none" dirty="0">
              <a:solidFill>
                <a:srgbClr val="002060"/>
              </a:solidFill>
              <a:latin typeface="Arial"/>
              <a:ea typeface="Arial"/>
              <a:cs typeface="Arial"/>
              <a:sym typeface="Arial"/>
            </a:endParaRPr>
          </a:p>
        </p:txBody>
      </p:sp>
      <p:sp>
        <p:nvSpPr>
          <p:cNvPr id="99" name="Google Shape;99;p13"/>
          <p:cNvSpPr txBox="1">
            <a:spLocks noGrp="1"/>
          </p:cNvSpPr>
          <p:nvPr>
            <p:ph type="subTitle" idx="1"/>
          </p:nvPr>
        </p:nvSpPr>
        <p:spPr>
          <a:xfrm>
            <a:off x="1143000" y="4259178"/>
            <a:ext cx="6858000" cy="191677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dk1"/>
              </a:buClr>
              <a:buSzPts val="2400"/>
              <a:buFont typeface="Arial"/>
              <a:buNone/>
            </a:pPr>
            <a:r>
              <a:rPr lang="en-US" altLang="ja-JP" dirty="0"/>
              <a:t>20181215 </a:t>
            </a:r>
            <a:r>
              <a:rPr lang="ja-JP" altLang="en-US"/>
              <a:t>城戸</a:t>
            </a:r>
            <a:r>
              <a:rPr lang="en-US" altLang="ja-JP" dirty="0"/>
              <a:t> </a:t>
            </a:r>
            <a:r>
              <a:rPr lang="ja-JP" altLang="en-US"/>
              <a:t>彩乃</a:t>
            </a:r>
            <a:endParaRPr sz="2400" b="0" i="0" u="none" strike="noStrike" cap="none" dirty="0">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9BA0010-F7A0-DF4F-94A7-D5735D9BDE27}"/>
              </a:ext>
            </a:extLst>
          </p:cNvPr>
          <p:cNvSpPr>
            <a:spLocks noGrp="1"/>
          </p:cNvSpPr>
          <p:nvPr>
            <p:ph type="title"/>
          </p:nvPr>
        </p:nvSpPr>
        <p:spPr>
          <a:xfrm>
            <a:off x="628650" y="365127"/>
            <a:ext cx="7886700" cy="880968"/>
          </a:xfrm>
        </p:spPr>
        <p:txBody>
          <a:bodyPr/>
          <a:lstStyle/>
          <a:p>
            <a:r>
              <a:rPr kumimoji="1" lang="ja-JP" altLang="en-US" sz="1800"/>
              <a:t>今までの受託などは</a:t>
            </a:r>
            <a:r>
              <a:rPr kumimoji="1" lang="en-US" altLang="ja-JP" sz="1800" dirty="0"/>
              <a:t>TUGBOAT</a:t>
            </a:r>
            <a:r>
              <a:rPr kumimoji="1" lang="ja-JP" altLang="en-US" sz="1800"/>
              <a:t>（株）を設立して、城戸の副業として請け負います</a:t>
            </a:r>
          </a:p>
        </p:txBody>
      </p:sp>
      <p:sp>
        <p:nvSpPr>
          <p:cNvPr id="4" name="スライド番号プレースホルダー 3">
            <a:extLst>
              <a:ext uri="{FF2B5EF4-FFF2-40B4-BE49-F238E27FC236}">
                <a16:creationId xmlns:a16="http://schemas.microsoft.com/office/drawing/2014/main" id="{DE059A95-B47B-584A-AD7D-8DE04A8DF6C3}"/>
              </a:ext>
            </a:extLst>
          </p:cNvPr>
          <p:cNvSpPr>
            <a:spLocks noGrp="1"/>
          </p:cNvSpPr>
          <p:nvPr>
            <p:ph type="sldNum" idx="12"/>
          </p:nvPr>
        </p:nvSpPr>
        <p:spPr>
          <a:ln>
            <a:noFill/>
          </a:ln>
        </p:spPr>
        <p:txBody>
          <a:bodyPr/>
          <a:lstStyle/>
          <a:p>
            <a:pPr marL="0" lvl="0" indent="0" algn="r" rtl="0">
              <a:spcBef>
                <a:spcPts val="0"/>
              </a:spcBef>
              <a:spcAft>
                <a:spcPts val="0"/>
              </a:spcAft>
              <a:buNone/>
            </a:pPr>
            <a:fld id="{00000000-1234-1234-1234-123412341234}" type="slidenum">
              <a:rPr lang="en-US" altLang="ja-JP" smtClean="0">
                <a:solidFill>
                  <a:sysClr val="windowText" lastClr="000000"/>
                </a:solidFill>
              </a:rPr>
              <a:t>10</a:t>
            </a:fld>
            <a:endParaRPr lang="ja-JP" altLang="en-US">
              <a:solidFill>
                <a:sysClr val="windowText" lastClr="000000"/>
              </a:solidFill>
            </a:endParaRPr>
          </a:p>
        </p:txBody>
      </p:sp>
      <p:sp>
        <p:nvSpPr>
          <p:cNvPr id="5" name="円/楕円 4">
            <a:extLst>
              <a:ext uri="{FF2B5EF4-FFF2-40B4-BE49-F238E27FC236}">
                <a16:creationId xmlns:a16="http://schemas.microsoft.com/office/drawing/2014/main" id="{6B7080E2-FB4D-ED4C-AFD5-7208AC9B4E91}"/>
              </a:ext>
            </a:extLst>
          </p:cNvPr>
          <p:cNvSpPr/>
          <p:nvPr/>
        </p:nvSpPr>
        <p:spPr>
          <a:xfrm>
            <a:off x="2184358" y="2373508"/>
            <a:ext cx="1658983" cy="65314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ysClr val="windowText" lastClr="000000"/>
                </a:solidFill>
              </a:rPr>
              <a:t>METI</a:t>
            </a:r>
            <a:endParaRPr kumimoji="1" lang="ja-JP" altLang="en-US">
              <a:solidFill>
                <a:sysClr val="windowText" lastClr="000000"/>
              </a:solidFill>
            </a:endParaRPr>
          </a:p>
        </p:txBody>
      </p:sp>
      <p:sp>
        <p:nvSpPr>
          <p:cNvPr id="6" name="円/楕円 5">
            <a:extLst>
              <a:ext uri="{FF2B5EF4-FFF2-40B4-BE49-F238E27FC236}">
                <a16:creationId xmlns:a16="http://schemas.microsoft.com/office/drawing/2014/main" id="{DF0A1CC3-DD5D-A24F-9E53-693EE687A62D}"/>
              </a:ext>
            </a:extLst>
          </p:cNvPr>
          <p:cNvSpPr/>
          <p:nvPr/>
        </p:nvSpPr>
        <p:spPr>
          <a:xfrm>
            <a:off x="2184358" y="3693540"/>
            <a:ext cx="1658983" cy="65314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a:solidFill>
                  <a:sysClr val="windowText" lastClr="000000"/>
                </a:solidFill>
              </a:rPr>
              <a:t>さくら</a:t>
            </a:r>
            <a:endParaRPr kumimoji="1" lang="en-US" altLang="ja-JP" dirty="0">
              <a:solidFill>
                <a:sysClr val="windowText" lastClr="000000"/>
              </a:solidFill>
            </a:endParaRPr>
          </a:p>
          <a:p>
            <a:pPr algn="ctr"/>
            <a:r>
              <a:rPr kumimoji="1" lang="ja-JP" altLang="en-US">
                <a:solidFill>
                  <a:sysClr val="windowText" lastClr="000000"/>
                </a:solidFill>
              </a:rPr>
              <a:t>竹林・城戸</a:t>
            </a:r>
            <a:endParaRPr kumimoji="1" lang="en-US" altLang="ja-JP" dirty="0">
              <a:solidFill>
                <a:sysClr val="windowText" lastClr="000000"/>
              </a:solidFill>
            </a:endParaRPr>
          </a:p>
        </p:txBody>
      </p:sp>
      <p:cxnSp>
        <p:nvCxnSpPr>
          <p:cNvPr id="7" name="直線矢印コネクタ 6">
            <a:extLst>
              <a:ext uri="{FF2B5EF4-FFF2-40B4-BE49-F238E27FC236}">
                <a16:creationId xmlns:a16="http://schemas.microsoft.com/office/drawing/2014/main" id="{4BFFA78C-A4D0-1944-9D3D-0B97413F93F6}"/>
              </a:ext>
            </a:extLst>
          </p:cNvPr>
          <p:cNvCxnSpPr>
            <a:cxnSpLocks/>
            <a:stCxn id="5" idx="4"/>
            <a:endCxn id="6" idx="0"/>
          </p:cNvCxnSpPr>
          <p:nvPr/>
        </p:nvCxnSpPr>
        <p:spPr>
          <a:xfrm>
            <a:off x="3013850" y="3026651"/>
            <a:ext cx="0" cy="66688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1" name="直線矢印コネクタ 10">
            <a:extLst>
              <a:ext uri="{FF2B5EF4-FFF2-40B4-BE49-F238E27FC236}">
                <a16:creationId xmlns:a16="http://schemas.microsoft.com/office/drawing/2014/main" id="{DF861791-EEEB-C248-95A1-70E88C6B621C}"/>
              </a:ext>
            </a:extLst>
          </p:cNvPr>
          <p:cNvCxnSpPr>
            <a:cxnSpLocks/>
          </p:cNvCxnSpPr>
          <p:nvPr/>
        </p:nvCxnSpPr>
        <p:spPr>
          <a:xfrm>
            <a:off x="3013850" y="4346683"/>
            <a:ext cx="0" cy="71437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3" name="円/楕円 12">
            <a:extLst>
              <a:ext uri="{FF2B5EF4-FFF2-40B4-BE49-F238E27FC236}">
                <a16:creationId xmlns:a16="http://schemas.microsoft.com/office/drawing/2014/main" id="{8C42AB77-4AFD-2643-B5AA-6C1F9273FBFB}"/>
              </a:ext>
            </a:extLst>
          </p:cNvPr>
          <p:cNvSpPr/>
          <p:nvPr/>
        </p:nvSpPr>
        <p:spPr>
          <a:xfrm>
            <a:off x="5300659" y="2411153"/>
            <a:ext cx="1658983" cy="653143"/>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ysClr val="windowText" lastClr="000000"/>
                </a:solidFill>
              </a:rPr>
              <a:t>TUGBOAT</a:t>
            </a:r>
            <a:r>
              <a:rPr kumimoji="1" lang="ja-JP" altLang="en-US">
                <a:solidFill>
                  <a:sysClr val="windowText" lastClr="000000"/>
                </a:solidFill>
              </a:rPr>
              <a:t>（株）：城戸</a:t>
            </a:r>
          </a:p>
        </p:txBody>
      </p:sp>
      <p:sp>
        <p:nvSpPr>
          <p:cNvPr id="15" name="正方形/長方形 14">
            <a:extLst>
              <a:ext uri="{FF2B5EF4-FFF2-40B4-BE49-F238E27FC236}">
                <a16:creationId xmlns:a16="http://schemas.microsoft.com/office/drawing/2014/main" id="{56A35B9A-E996-2C4C-B317-99790B312C42}"/>
              </a:ext>
            </a:extLst>
          </p:cNvPr>
          <p:cNvSpPr/>
          <p:nvPr/>
        </p:nvSpPr>
        <p:spPr>
          <a:xfrm>
            <a:off x="2184358" y="1409360"/>
            <a:ext cx="1658983" cy="744583"/>
          </a:xfrm>
          <a:prstGeom prst="rect">
            <a:avLst/>
          </a:prstGeom>
          <a:ln>
            <a:solidFill>
              <a:schemeClr val="accent5">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a:solidFill>
                  <a:sysClr val="windowText" lastClr="000000"/>
                </a:solidFill>
              </a:rPr>
              <a:t>メディア</a:t>
            </a:r>
            <a:endParaRPr kumimoji="1" lang="en-US" altLang="ja-JP" dirty="0">
              <a:solidFill>
                <a:sysClr val="windowText" lastClr="000000"/>
              </a:solidFill>
            </a:endParaRPr>
          </a:p>
          <a:p>
            <a:pPr algn="ctr"/>
            <a:r>
              <a:rPr kumimoji="1" lang="ja-JP" altLang="en-US">
                <a:solidFill>
                  <a:sysClr val="windowText" lastClr="000000"/>
                </a:solidFill>
              </a:rPr>
              <a:t>宙畑</a:t>
            </a:r>
          </a:p>
        </p:txBody>
      </p:sp>
      <p:sp>
        <p:nvSpPr>
          <p:cNvPr id="16" name="正方形/長方形 15">
            <a:extLst>
              <a:ext uri="{FF2B5EF4-FFF2-40B4-BE49-F238E27FC236}">
                <a16:creationId xmlns:a16="http://schemas.microsoft.com/office/drawing/2014/main" id="{186F7FEB-D704-C047-BF79-1A2509A7DFC6}"/>
              </a:ext>
            </a:extLst>
          </p:cNvPr>
          <p:cNvSpPr/>
          <p:nvPr/>
        </p:nvSpPr>
        <p:spPr>
          <a:xfrm>
            <a:off x="5300659" y="1407815"/>
            <a:ext cx="1658983" cy="744583"/>
          </a:xfrm>
          <a:prstGeom prst="rect">
            <a:avLst/>
          </a:prstGeom>
          <a:ln>
            <a:solidFill>
              <a:schemeClr val="accent5">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a:solidFill>
                  <a:sysClr val="windowText" lastClr="000000"/>
                </a:solidFill>
              </a:rPr>
              <a:t>受託</a:t>
            </a:r>
            <a:endParaRPr kumimoji="1" lang="en-US" altLang="ja-JP" dirty="0">
              <a:solidFill>
                <a:sysClr val="windowText" lastClr="000000"/>
              </a:solidFill>
            </a:endParaRPr>
          </a:p>
        </p:txBody>
      </p:sp>
      <p:sp>
        <p:nvSpPr>
          <p:cNvPr id="32" name="円/楕円 31">
            <a:extLst>
              <a:ext uri="{FF2B5EF4-FFF2-40B4-BE49-F238E27FC236}">
                <a16:creationId xmlns:a16="http://schemas.microsoft.com/office/drawing/2014/main" id="{80E58037-114F-FB44-8C04-59B63113FE65}"/>
              </a:ext>
            </a:extLst>
          </p:cNvPr>
          <p:cNvSpPr/>
          <p:nvPr/>
        </p:nvSpPr>
        <p:spPr>
          <a:xfrm>
            <a:off x="2184358" y="5061057"/>
            <a:ext cx="1658983" cy="65314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ysClr val="windowText" lastClr="000000"/>
                </a:solidFill>
              </a:rPr>
              <a:t>nomad</a:t>
            </a:r>
          </a:p>
          <a:p>
            <a:pPr algn="ctr"/>
            <a:r>
              <a:rPr kumimoji="1" lang="ja-JP" altLang="en-US">
                <a:solidFill>
                  <a:sysClr val="windowText" lastClr="000000"/>
                </a:solidFill>
              </a:rPr>
              <a:t>中村</a:t>
            </a:r>
            <a:endParaRPr kumimoji="1" lang="en-US" altLang="ja-JP" dirty="0">
              <a:solidFill>
                <a:sysClr val="windowText" lastClr="000000"/>
              </a:solidFill>
            </a:endParaRPr>
          </a:p>
        </p:txBody>
      </p:sp>
      <p:cxnSp>
        <p:nvCxnSpPr>
          <p:cNvPr id="34" name="直線矢印コネクタ 33">
            <a:extLst>
              <a:ext uri="{FF2B5EF4-FFF2-40B4-BE49-F238E27FC236}">
                <a16:creationId xmlns:a16="http://schemas.microsoft.com/office/drawing/2014/main" id="{16E9A464-949D-FF43-AB91-B513C8D34CF4}"/>
              </a:ext>
            </a:extLst>
          </p:cNvPr>
          <p:cNvCxnSpPr>
            <a:cxnSpLocks/>
          </p:cNvCxnSpPr>
          <p:nvPr/>
        </p:nvCxnSpPr>
        <p:spPr>
          <a:xfrm flipH="1">
            <a:off x="2184358" y="5635318"/>
            <a:ext cx="333105" cy="38615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0" name="直線矢印コネクタ 19">
            <a:extLst>
              <a:ext uri="{FF2B5EF4-FFF2-40B4-BE49-F238E27FC236}">
                <a16:creationId xmlns:a16="http://schemas.microsoft.com/office/drawing/2014/main" id="{C70EEA79-17E5-AE4D-8CFD-3860909B172E}"/>
              </a:ext>
            </a:extLst>
          </p:cNvPr>
          <p:cNvCxnSpPr>
            <a:cxnSpLocks/>
          </p:cNvCxnSpPr>
          <p:nvPr/>
        </p:nvCxnSpPr>
        <p:spPr>
          <a:xfrm flipH="1">
            <a:off x="2968950" y="5713695"/>
            <a:ext cx="5714" cy="41278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2" name="直線矢印コネクタ 21">
            <a:extLst>
              <a:ext uri="{FF2B5EF4-FFF2-40B4-BE49-F238E27FC236}">
                <a16:creationId xmlns:a16="http://schemas.microsoft.com/office/drawing/2014/main" id="{4625D7A0-3365-4345-B26B-C6A9CCF2FFE2}"/>
              </a:ext>
            </a:extLst>
          </p:cNvPr>
          <p:cNvCxnSpPr>
            <a:cxnSpLocks/>
          </p:cNvCxnSpPr>
          <p:nvPr/>
        </p:nvCxnSpPr>
        <p:spPr>
          <a:xfrm>
            <a:off x="3536366" y="5635318"/>
            <a:ext cx="217176" cy="38615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4" name="円/楕円 23">
            <a:extLst>
              <a:ext uri="{FF2B5EF4-FFF2-40B4-BE49-F238E27FC236}">
                <a16:creationId xmlns:a16="http://schemas.microsoft.com/office/drawing/2014/main" id="{5B006401-1163-9944-8D4F-C785C806B1AF}"/>
              </a:ext>
            </a:extLst>
          </p:cNvPr>
          <p:cNvSpPr/>
          <p:nvPr/>
        </p:nvSpPr>
        <p:spPr>
          <a:xfrm>
            <a:off x="3536366" y="6005340"/>
            <a:ext cx="616409" cy="65314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a:solidFill>
                  <a:sysClr val="windowText" lastClr="000000"/>
                </a:solidFill>
              </a:rPr>
              <a:t>個</a:t>
            </a:r>
            <a:endParaRPr kumimoji="1" lang="en-US" altLang="ja-JP" dirty="0">
              <a:solidFill>
                <a:sysClr val="windowText" lastClr="000000"/>
              </a:solidFill>
            </a:endParaRPr>
          </a:p>
        </p:txBody>
      </p:sp>
      <p:sp>
        <p:nvSpPr>
          <p:cNvPr id="25" name="円/楕円 24">
            <a:extLst>
              <a:ext uri="{FF2B5EF4-FFF2-40B4-BE49-F238E27FC236}">
                <a16:creationId xmlns:a16="http://schemas.microsoft.com/office/drawing/2014/main" id="{93EE6C40-3918-CC42-A0A1-B2FC6F8B006A}"/>
              </a:ext>
            </a:extLst>
          </p:cNvPr>
          <p:cNvSpPr/>
          <p:nvPr/>
        </p:nvSpPr>
        <p:spPr>
          <a:xfrm>
            <a:off x="2674218" y="6109843"/>
            <a:ext cx="616409" cy="65314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a:solidFill>
                  <a:sysClr val="windowText" lastClr="000000"/>
                </a:solidFill>
              </a:rPr>
              <a:t>個</a:t>
            </a:r>
            <a:endParaRPr kumimoji="1" lang="en-US" altLang="ja-JP" dirty="0">
              <a:solidFill>
                <a:sysClr val="windowText" lastClr="000000"/>
              </a:solidFill>
            </a:endParaRPr>
          </a:p>
        </p:txBody>
      </p:sp>
      <p:sp>
        <p:nvSpPr>
          <p:cNvPr id="28" name="円/楕円 27">
            <a:extLst>
              <a:ext uri="{FF2B5EF4-FFF2-40B4-BE49-F238E27FC236}">
                <a16:creationId xmlns:a16="http://schemas.microsoft.com/office/drawing/2014/main" id="{396AEA26-E6C3-A742-B561-3B52ACAFA9AE}"/>
              </a:ext>
            </a:extLst>
          </p:cNvPr>
          <p:cNvSpPr/>
          <p:nvPr/>
        </p:nvSpPr>
        <p:spPr>
          <a:xfrm>
            <a:off x="1707566" y="5992277"/>
            <a:ext cx="616409" cy="65314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a:solidFill>
                  <a:sysClr val="windowText" lastClr="000000"/>
                </a:solidFill>
              </a:rPr>
              <a:t>個</a:t>
            </a:r>
            <a:endParaRPr kumimoji="1" lang="en-US" altLang="ja-JP" dirty="0">
              <a:solidFill>
                <a:sysClr val="windowText" lastClr="000000"/>
              </a:solidFill>
            </a:endParaRPr>
          </a:p>
        </p:txBody>
      </p:sp>
      <p:cxnSp>
        <p:nvCxnSpPr>
          <p:cNvPr id="37" name="直線矢印コネクタ 36">
            <a:extLst>
              <a:ext uri="{FF2B5EF4-FFF2-40B4-BE49-F238E27FC236}">
                <a16:creationId xmlns:a16="http://schemas.microsoft.com/office/drawing/2014/main" id="{70DA2D9E-4DCB-E24E-BCFA-353F94B33C13}"/>
              </a:ext>
            </a:extLst>
          </p:cNvPr>
          <p:cNvCxnSpPr>
            <a:cxnSpLocks/>
          </p:cNvCxnSpPr>
          <p:nvPr/>
        </p:nvCxnSpPr>
        <p:spPr>
          <a:xfrm flipH="1">
            <a:off x="5312492" y="2987895"/>
            <a:ext cx="333105" cy="38615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8" name="直線矢印コネクタ 37">
            <a:extLst>
              <a:ext uri="{FF2B5EF4-FFF2-40B4-BE49-F238E27FC236}">
                <a16:creationId xmlns:a16="http://schemas.microsoft.com/office/drawing/2014/main" id="{1A86D14E-3C31-4E4E-9D94-8C902ECA3864}"/>
              </a:ext>
            </a:extLst>
          </p:cNvPr>
          <p:cNvCxnSpPr>
            <a:cxnSpLocks/>
          </p:cNvCxnSpPr>
          <p:nvPr/>
        </p:nvCxnSpPr>
        <p:spPr>
          <a:xfrm flipH="1">
            <a:off x="6097084" y="3066272"/>
            <a:ext cx="5714" cy="41278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9" name="直線矢印コネクタ 38">
            <a:extLst>
              <a:ext uri="{FF2B5EF4-FFF2-40B4-BE49-F238E27FC236}">
                <a16:creationId xmlns:a16="http://schemas.microsoft.com/office/drawing/2014/main" id="{C749280B-615D-034E-B187-78B1B56CE0A3}"/>
              </a:ext>
            </a:extLst>
          </p:cNvPr>
          <p:cNvCxnSpPr>
            <a:cxnSpLocks/>
          </p:cNvCxnSpPr>
          <p:nvPr/>
        </p:nvCxnSpPr>
        <p:spPr>
          <a:xfrm>
            <a:off x="6664500" y="2987895"/>
            <a:ext cx="217176" cy="38615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0" name="円/楕円 39">
            <a:extLst>
              <a:ext uri="{FF2B5EF4-FFF2-40B4-BE49-F238E27FC236}">
                <a16:creationId xmlns:a16="http://schemas.microsoft.com/office/drawing/2014/main" id="{3A8DA12D-D15D-9140-999F-5996AFC6211C}"/>
              </a:ext>
            </a:extLst>
          </p:cNvPr>
          <p:cNvSpPr/>
          <p:nvPr/>
        </p:nvSpPr>
        <p:spPr>
          <a:xfrm>
            <a:off x="6664500" y="3357917"/>
            <a:ext cx="616409" cy="65314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a:solidFill>
                  <a:sysClr val="windowText" lastClr="000000"/>
                </a:solidFill>
              </a:rPr>
              <a:t>個</a:t>
            </a:r>
            <a:endParaRPr kumimoji="1" lang="en-US" altLang="ja-JP" dirty="0">
              <a:solidFill>
                <a:sysClr val="windowText" lastClr="000000"/>
              </a:solidFill>
            </a:endParaRPr>
          </a:p>
        </p:txBody>
      </p:sp>
      <p:sp>
        <p:nvSpPr>
          <p:cNvPr id="41" name="円/楕円 40">
            <a:extLst>
              <a:ext uri="{FF2B5EF4-FFF2-40B4-BE49-F238E27FC236}">
                <a16:creationId xmlns:a16="http://schemas.microsoft.com/office/drawing/2014/main" id="{771005DD-0B5A-144E-8079-CEBFB694CE17}"/>
              </a:ext>
            </a:extLst>
          </p:cNvPr>
          <p:cNvSpPr/>
          <p:nvPr/>
        </p:nvSpPr>
        <p:spPr>
          <a:xfrm>
            <a:off x="5802352" y="3462420"/>
            <a:ext cx="616409" cy="65314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a:solidFill>
                  <a:sysClr val="windowText" lastClr="000000"/>
                </a:solidFill>
              </a:rPr>
              <a:t>個</a:t>
            </a:r>
            <a:endParaRPr kumimoji="1" lang="en-US" altLang="ja-JP" dirty="0">
              <a:solidFill>
                <a:sysClr val="windowText" lastClr="000000"/>
              </a:solidFill>
            </a:endParaRPr>
          </a:p>
        </p:txBody>
      </p:sp>
      <p:sp>
        <p:nvSpPr>
          <p:cNvPr id="42" name="円/楕円 41">
            <a:extLst>
              <a:ext uri="{FF2B5EF4-FFF2-40B4-BE49-F238E27FC236}">
                <a16:creationId xmlns:a16="http://schemas.microsoft.com/office/drawing/2014/main" id="{60333847-7713-6B47-93E5-A5C651C62CC7}"/>
              </a:ext>
            </a:extLst>
          </p:cNvPr>
          <p:cNvSpPr/>
          <p:nvPr/>
        </p:nvSpPr>
        <p:spPr>
          <a:xfrm>
            <a:off x="4835700" y="3344854"/>
            <a:ext cx="616409" cy="65314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a:solidFill>
                  <a:sysClr val="windowText" lastClr="000000"/>
                </a:solidFill>
              </a:rPr>
              <a:t>個</a:t>
            </a:r>
            <a:endParaRPr kumimoji="1" lang="en-US" altLang="ja-JP" dirty="0">
              <a:solidFill>
                <a:sysClr val="windowText" lastClr="000000"/>
              </a:solidFill>
            </a:endParaRPr>
          </a:p>
        </p:txBody>
      </p:sp>
    </p:spTree>
    <p:extLst>
      <p:ext uri="{BB962C8B-B14F-4D97-AF65-F5344CB8AC3E}">
        <p14:creationId xmlns:p14="http://schemas.microsoft.com/office/powerpoint/2010/main" val="4494515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9BA0010-F7A0-DF4F-94A7-D5735D9BDE27}"/>
              </a:ext>
            </a:extLst>
          </p:cNvPr>
          <p:cNvSpPr>
            <a:spLocks noGrp="1"/>
          </p:cNvSpPr>
          <p:nvPr>
            <p:ph type="title"/>
          </p:nvPr>
        </p:nvSpPr>
        <p:spPr>
          <a:xfrm>
            <a:off x="628650" y="365127"/>
            <a:ext cx="7886700" cy="880968"/>
          </a:xfrm>
        </p:spPr>
        <p:txBody>
          <a:bodyPr/>
          <a:lstStyle/>
          <a:p>
            <a:r>
              <a:rPr kumimoji="1" lang="ja-JP" altLang="en-US" sz="1800"/>
              <a:t>つまりこんな感じになります。</a:t>
            </a:r>
          </a:p>
        </p:txBody>
      </p:sp>
      <p:sp>
        <p:nvSpPr>
          <p:cNvPr id="4" name="スライド番号プレースホルダー 3">
            <a:extLst>
              <a:ext uri="{FF2B5EF4-FFF2-40B4-BE49-F238E27FC236}">
                <a16:creationId xmlns:a16="http://schemas.microsoft.com/office/drawing/2014/main" id="{DE059A95-B47B-584A-AD7D-8DE04A8DF6C3}"/>
              </a:ext>
            </a:extLst>
          </p:cNvPr>
          <p:cNvSpPr>
            <a:spLocks noGrp="1"/>
          </p:cNvSpPr>
          <p:nvPr>
            <p:ph type="sldNum" idx="12"/>
          </p:nvPr>
        </p:nvSpPr>
        <p:spPr>
          <a:ln>
            <a:noFill/>
          </a:ln>
        </p:spPr>
        <p:txBody>
          <a:bodyPr/>
          <a:lstStyle/>
          <a:p>
            <a:pPr marL="0" lvl="0" indent="0" algn="r" rtl="0">
              <a:spcBef>
                <a:spcPts val="0"/>
              </a:spcBef>
              <a:spcAft>
                <a:spcPts val="0"/>
              </a:spcAft>
              <a:buNone/>
            </a:pPr>
            <a:fld id="{00000000-1234-1234-1234-123412341234}" type="slidenum">
              <a:rPr lang="en-US" altLang="ja-JP" smtClean="0">
                <a:solidFill>
                  <a:sysClr val="windowText" lastClr="000000"/>
                </a:solidFill>
              </a:rPr>
              <a:t>11</a:t>
            </a:fld>
            <a:endParaRPr lang="ja-JP" altLang="en-US">
              <a:solidFill>
                <a:sysClr val="windowText" lastClr="000000"/>
              </a:solidFill>
            </a:endParaRPr>
          </a:p>
        </p:txBody>
      </p:sp>
      <p:sp>
        <p:nvSpPr>
          <p:cNvPr id="5" name="円/楕円 4">
            <a:extLst>
              <a:ext uri="{FF2B5EF4-FFF2-40B4-BE49-F238E27FC236}">
                <a16:creationId xmlns:a16="http://schemas.microsoft.com/office/drawing/2014/main" id="{6B7080E2-FB4D-ED4C-AFD5-7208AC9B4E91}"/>
              </a:ext>
            </a:extLst>
          </p:cNvPr>
          <p:cNvSpPr/>
          <p:nvPr/>
        </p:nvSpPr>
        <p:spPr>
          <a:xfrm>
            <a:off x="902976" y="1557880"/>
            <a:ext cx="1658983" cy="65314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ysClr val="windowText" lastClr="000000"/>
                </a:solidFill>
              </a:rPr>
              <a:t>METI</a:t>
            </a:r>
            <a:endParaRPr kumimoji="1" lang="ja-JP" altLang="en-US">
              <a:solidFill>
                <a:sysClr val="windowText" lastClr="000000"/>
              </a:solidFill>
            </a:endParaRPr>
          </a:p>
        </p:txBody>
      </p:sp>
      <p:sp>
        <p:nvSpPr>
          <p:cNvPr id="6" name="円/楕円 5">
            <a:extLst>
              <a:ext uri="{FF2B5EF4-FFF2-40B4-BE49-F238E27FC236}">
                <a16:creationId xmlns:a16="http://schemas.microsoft.com/office/drawing/2014/main" id="{DF0A1CC3-DD5D-A24F-9E53-693EE687A62D}"/>
              </a:ext>
            </a:extLst>
          </p:cNvPr>
          <p:cNvSpPr/>
          <p:nvPr/>
        </p:nvSpPr>
        <p:spPr>
          <a:xfrm>
            <a:off x="902976" y="2531055"/>
            <a:ext cx="1658983" cy="65314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a:solidFill>
                  <a:sysClr val="windowText" lastClr="000000"/>
                </a:solidFill>
              </a:rPr>
              <a:t>さくら</a:t>
            </a:r>
            <a:endParaRPr kumimoji="1" lang="en-US" altLang="ja-JP" dirty="0">
              <a:solidFill>
                <a:sysClr val="windowText" lastClr="000000"/>
              </a:solidFill>
            </a:endParaRPr>
          </a:p>
          <a:p>
            <a:pPr algn="ctr"/>
            <a:r>
              <a:rPr kumimoji="1" lang="ja-JP" altLang="en-US">
                <a:solidFill>
                  <a:sysClr val="windowText" lastClr="000000"/>
                </a:solidFill>
              </a:rPr>
              <a:t>竹林・城戸</a:t>
            </a:r>
            <a:endParaRPr kumimoji="1" lang="en-US" altLang="ja-JP" dirty="0">
              <a:solidFill>
                <a:sysClr val="windowText" lastClr="000000"/>
              </a:solidFill>
            </a:endParaRPr>
          </a:p>
        </p:txBody>
      </p:sp>
      <p:cxnSp>
        <p:nvCxnSpPr>
          <p:cNvPr id="7" name="直線矢印コネクタ 6">
            <a:extLst>
              <a:ext uri="{FF2B5EF4-FFF2-40B4-BE49-F238E27FC236}">
                <a16:creationId xmlns:a16="http://schemas.microsoft.com/office/drawing/2014/main" id="{4BFFA78C-A4D0-1944-9D3D-0B97413F93F6}"/>
              </a:ext>
            </a:extLst>
          </p:cNvPr>
          <p:cNvCxnSpPr>
            <a:cxnSpLocks/>
            <a:stCxn id="5" idx="4"/>
          </p:cNvCxnSpPr>
          <p:nvPr/>
        </p:nvCxnSpPr>
        <p:spPr>
          <a:xfrm>
            <a:off x="1732468" y="2211023"/>
            <a:ext cx="0" cy="31010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1" name="直線矢印コネクタ 10">
            <a:extLst>
              <a:ext uri="{FF2B5EF4-FFF2-40B4-BE49-F238E27FC236}">
                <a16:creationId xmlns:a16="http://schemas.microsoft.com/office/drawing/2014/main" id="{DF861791-EEEB-C248-95A1-70E88C6B621C}"/>
              </a:ext>
            </a:extLst>
          </p:cNvPr>
          <p:cNvCxnSpPr>
            <a:cxnSpLocks/>
          </p:cNvCxnSpPr>
          <p:nvPr/>
        </p:nvCxnSpPr>
        <p:spPr>
          <a:xfrm>
            <a:off x="1732468" y="3184198"/>
            <a:ext cx="0" cy="43760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3" name="円/楕円 12">
            <a:extLst>
              <a:ext uri="{FF2B5EF4-FFF2-40B4-BE49-F238E27FC236}">
                <a16:creationId xmlns:a16="http://schemas.microsoft.com/office/drawing/2014/main" id="{8C42AB77-4AFD-2643-B5AA-6C1F9273FBFB}"/>
              </a:ext>
            </a:extLst>
          </p:cNvPr>
          <p:cNvSpPr/>
          <p:nvPr/>
        </p:nvSpPr>
        <p:spPr>
          <a:xfrm>
            <a:off x="3742508" y="2968661"/>
            <a:ext cx="1658983" cy="653143"/>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ysClr val="windowText" lastClr="000000"/>
                </a:solidFill>
              </a:rPr>
              <a:t>TUGBOAT</a:t>
            </a:r>
            <a:r>
              <a:rPr kumimoji="1" lang="ja-JP" altLang="en-US">
                <a:solidFill>
                  <a:sysClr val="windowText" lastClr="000000"/>
                </a:solidFill>
              </a:rPr>
              <a:t>（株）：城戸</a:t>
            </a:r>
          </a:p>
        </p:txBody>
      </p:sp>
      <p:sp>
        <p:nvSpPr>
          <p:cNvPr id="14" name="円/楕円 13">
            <a:extLst>
              <a:ext uri="{FF2B5EF4-FFF2-40B4-BE49-F238E27FC236}">
                <a16:creationId xmlns:a16="http://schemas.microsoft.com/office/drawing/2014/main" id="{7B48139F-610F-D444-952E-52398D3026F9}"/>
              </a:ext>
            </a:extLst>
          </p:cNvPr>
          <p:cNvSpPr/>
          <p:nvPr/>
        </p:nvSpPr>
        <p:spPr>
          <a:xfrm>
            <a:off x="6582040" y="2968661"/>
            <a:ext cx="1658983" cy="653143"/>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ysClr val="windowText" lastClr="000000"/>
                </a:solidFill>
              </a:rPr>
              <a:t>TELSTAR</a:t>
            </a:r>
            <a:endParaRPr kumimoji="1" lang="ja-JP" altLang="en-US">
              <a:solidFill>
                <a:sysClr val="windowText" lastClr="000000"/>
              </a:solidFill>
            </a:endParaRPr>
          </a:p>
        </p:txBody>
      </p:sp>
      <p:sp>
        <p:nvSpPr>
          <p:cNvPr id="15" name="正方形/長方形 14">
            <a:extLst>
              <a:ext uri="{FF2B5EF4-FFF2-40B4-BE49-F238E27FC236}">
                <a16:creationId xmlns:a16="http://schemas.microsoft.com/office/drawing/2014/main" id="{56A35B9A-E996-2C4C-B317-99790B312C42}"/>
              </a:ext>
            </a:extLst>
          </p:cNvPr>
          <p:cNvSpPr/>
          <p:nvPr/>
        </p:nvSpPr>
        <p:spPr>
          <a:xfrm>
            <a:off x="902975" y="5118061"/>
            <a:ext cx="1658983" cy="744583"/>
          </a:xfrm>
          <a:prstGeom prst="rect">
            <a:avLst/>
          </a:prstGeom>
          <a:ln>
            <a:solidFill>
              <a:schemeClr val="accent5">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a:solidFill>
                  <a:sysClr val="windowText" lastClr="000000"/>
                </a:solidFill>
              </a:rPr>
              <a:t>メディア</a:t>
            </a:r>
            <a:endParaRPr kumimoji="1" lang="en-US" altLang="ja-JP" dirty="0">
              <a:solidFill>
                <a:sysClr val="windowText" lastClr="000000"/>
              </a:solidFill>
            </a:endParaRPr>
          </a:p>
          <a:p>
            <a:pPr algn="ctr"/>
            <a:r>
              <a:rPr kumimoji="1" lang="ja-JP" altLang="en-US">
                <a:solidFill>
                  <a:sysClr val="windowText" lastClr="000000"/>
                </a:solidFill>
              </a:rPr>
              <a:t>宙畑</a:t>
            </a:r>
          </a:p>
        </p:txBody>
      </p:sp>
      <p:sp>
        <p:nvSpPr>
          <p:cNvPr id="16" name="正方形/長方形 15">
            <a:extLst>
              <a:ext uri="{FF2B5EF4-FFF2-40B4-BE49-F238E27FC236}">
                <a16:creationId xmlns:a16="http://schemas.microsoft.com/office/drawing/2014/main" id="{186F7FEB-D704-C047-BF79-1A2509A7DFC6}"/>
              </a:ext>
            </a:extLst>
          </p:cNvPr>
          <p:cNvSpPr/>
          <p:nvPr/>
        </p:nvSpPr>
        <p:spPr>
          <a:xfrm>
            <a:off x="3742507" y="5158027"/>
            <a:ext cx="1658983" cy="744583"/>
          </a:xfrm>
          <a:prstGeom prst="rect">
            <a:avLst/>
          </a:prstGeom>
          <a:ln>
            <a:solidFill>
              <a:schemeClr val="accent5">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a:solidFill>
                  <a:sysClr val="windowText" lastClr="000000"/>
                </a:solidFill>
              </a:rPr>
              <a:t>受託</a:t>
            </a:r>
            <a:endParaRPr kumimoji="1" lang="en-US" altLang="ja-JP" dirty="0">
              <a:solidFill>
                <a:sysClr val="windowText" lastClr="000000"/>
              </a:solidFill>
            </a:endParaRPr>
          </a:p>
        </p:txBody>
      </p:sp>
      <p:sp>
        <p:nvSpPr>
          <p:cNvPr id="17" name="正方形/長方形 16">
            <a:extLst>
              <a:ext uri="{FF2B5EF4-FFF2-40B4-BE49-F238E27FC236}">
                <a16:creationId xmlns:a16="http://schemas.microsoft.com/office/drawing/2014/main" id="{978A84E0-CC31-CE43-BB7E-B746A18107A7}"/>
              </a:ext>
            </a:extLst>
          </p:cNvPr>
          <p:cNvSpPr/>
          <p:nvPr/>
        </p:nvSpPr>
        <p:spPr>
          <a:xfrm>
            <a:off x="6637569" y="5136065"/>
            <a:ext cx="1658983" cy="744583"/>
          </a:xfrm>
          <a:prstGeom prst="rect">
            <a:avLst/>
          </a:prstGeom>
          <a:ln>
            <a:solidFill>
              <a:schemeClr val="accent5">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a:solidFill>
                  <a:sysClr val="windowText" lastClr="000000"/>
                </a:solidFill>
              </a:rPr>
              <a:t>メディア</a:t>
            </a:r>
            <a:endParaRPr kumimoji="1" lang="en-US" altLang="ja-JP" dirty="0">
              <a:solidFill>
                <a:sysClr val="windowText" lastClr="000000"/>
              </a:solidFill>
            </a:endParaRPr>
          </a:p>
          <a:p>
            <a:pPr algn="ctr"/>
            <a:r>
              <a:rPr kumimoji="1" lang="en-US" altLang="ja-JP" dirty="0">
                <a:solidFill>
                  <a:sysClr val="windowText" lastClr="000000"/>
                </a:solidFill>
              </a:rPr>
              <a:t>TELSTAR</a:t>
            </a:r>
          </a:p>
        </p:txBody>
      </p:sp>
      <p:cxnSp>
        <p:nvCxnSpPr>
          <p:cNvPr id="18" name="カギ線コネクタ 17">
            <a:extLst>
              <a:ext uri="{FF2B5EF4-FFF2-40B4-BE49-F238E27FC236}">
                <a16:creationId xmlns:a16="http://schemas.microsoft.com/office/drawing/2014/main" id="{164ACCEE-98FE-1D47-BD80-43C2841AD7BF}"/>
              </a:ext>
            </a:extLst>
          </p:cNvPr>
          <p:cNvCxnSpPr>
            <a:cxnSpLocks/>
            <a:stCxn id="13" idx="0"/>
            <a:endCxn id="14" idx="0"/>
          </p:cNvCxnSpPr>
          <p:nvPr/>
        </p:nvCxnSpPr>
        <p:spPr>
          <a:xfrm rot="5400000" flipH="1" flipV="1">
            <a:off x="5991766" y="1548895"/>
            <a:ext cx="12700" cy="2839532"/>
          </a:xfrm>
          <a:prstGeom prst="bentConnector3">
            <a:avLst>
              <a:gd name="adj1" fmla="val 1800000"/>
            </a:avLst>
          </a:prstGeom>
          <a:ln>
            <a:tailEnd type="triangle"/>
          </a:ln>
        </p:spPr>
        <p:style>
          <a:lnRef idx="1">
            <a:schemeClr val="dk1"/>
          </a:lnRef>
          <a:fillRef idx="0">
            <a:schemeClr val="dk1"/>
          </a:fillRef>
          <a:effectRef idx="0">
            <a:schemeClr val="dk1"/>
          </a:effectRef>
          <a:fontRef idx="minor">
            <a:schemeClr val="tx1"/>
          </a:fontRef>
        </p:style>
      </p:cxnSp>
      <p:cxnSp>
        <p:nvCxnSpPr>
          <p:cNvPr id="21" name="カギ線コネクタ 20">
            <a:extLst>
              <a:ext uri="{FF2B5EF4-FFF2-40B4-BE49-F238E27FC236}">
                <a16:creationId xmlns:a16="http://schemas.microsoft.com/office/drawing/2014/main" id="{A8DCDD92-2BA7-E646-9A42-B9A482AFB920}"/>
              </a:ext>
            </a:extLst>
          </p:cNvPr>
          <p:cNvCxnSpPr>
            <a:cxnSpLocks/>
            <a:stCxn id="13" idx="4"/>
            <a:endCxn id="16" idx="0"/>
          </p:cNvCxnSpPr>
          <p:nvPr/>
        </p:nvCxnSpPr>
        <p:spPr>
          <a:xfrm rot="5400000">
            <a:off x="3803889" y="4389915"/>
            <a:ext cx="1536223" cy="1"/>
          </a:xfrm>
          <a:prstGeom prst="bent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sp>
        <p:nvSpPr>
          <p:cNvPr id="27" name="テキスト ボックス 26">
            <a:extLst>
              <a:ext uri="{FF2B5EF4-FFF2-40B4-BE49-F238E27FC236}">
                <a16:creationId xmlns:a16="http://schemas.microsoft.com/office/drawing/2014/main" id="{12CF2A20-4380-DC45-B2F0-14705FA2D92A}"/>
              </a:ext>
            </a:extLst>
          </p:cNvPr>
          <p:cNvSpPr txBox="1"/>
          <p:nvPr/>
        </p:nvSpPr>
        <p:spPr>
          <a:xfrm>
            <a:off x="5161274" y="2373509"/>
            <a:ext cx="1673683" cy="307777"/>
          </a:xfrm>
          <a:prstGeom prst="rect">
            <a:avLst/>
          </a:prstGeom>
          <a:noFill/>
          <a:ln>
            <a:noFill/>
          </a:ln>
        </p:spPr>
        <p:txBody>
          <a:bodyPr wrap="square" rtlCol="0">
            <a:spAutoFit/>
          </a:bodyPr>
          <a:lstStyle/>
          <a:p>
            <a:pPr algn="ctr"/>
            <a:r>
              <a:rPr kumimoji="1" lang="ja-JP" altLang="en-US">
                <a:solidFill>
                  <a:sysClr val="windowText" lastClr="000000"/>
                </a:solidFill>
              </a:rPr>
              <a:t>アライアンス</a:t>
            </a:r>
            <a:endParaRPr kumimoji="1" lang="en-US" altLang="ja-JP" dirty="0">
              <a:solidFill>
                <a:sysClr val="windowText" lastClr="000000"/>
              </a:solidFill>
            </a:endParaRPr>
          </a:p>
        </p:txBody>
      </p:sp>
      <p:cxnSp>
        <p:nvCxnSpPr>
          <p:cNvPr id="26" name="直線矢印コネクタ 25">
            <a:extLst>
              <a:ext uri="{FF2B5EF4-FFF2-40B4-BE49-F238E27FC236}">
                <a16:creationId xmlns:a16="http://schemas.microsoft.com/office/drawing/2014/main" id="{EF6F8C50-71B1-0346-B4C3-47DEE7D2262D}"/>
              </a:ext>
            </a:extLst>
          </p:cNvPr>
          <p:cNvCxnSpPr>
            <a:cxnSpLocks/>
            <a:endCxn id="17" idx="0"/>
          </p:cNvCxnSpPr>
          <p:nvPr/>
        </p:nvCxnSpPr>
        <p:spPr>
          <a:xfrm>
            <a:off x="7453999" y="3621804"/>
            <a:ext cx="13062" cy="151426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2" name="円/楕円 31">
            <a:extLst>
              <a:ext uri="{FF2B5EF4-FFF2-40B4-BE49-F238E27FC236}">
                <a16:creationId xmlns:a16="http://schemas.microsoft.com/office/drawing/2014/main" id="{80E58037-114F-FB44-8C04-59B63113FE65}"/>
              </a:ext>
            </a:extLst>
          </p:cNvPr>
          <p:cNvSpPr/>
          <p:nvPr/>
        </p:nvSpPr>
        <p:spPr>
          <a:xfrm>
            <a:off x="902976" y="3647930"/>
            <a:ext cx="1658983" cy="65314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ysClr val="windowText" lastClr="000000"/>
                </a:solidFill>
              </a:rPr>
              <a:t>nomad</a:t>
            </a:r>
          </a:p>
          <a:p>
            <a:pPr algn="ctr"/>
            <a:r>
              <a:rPr kumimoji="1" lang="ja-JP" altLang="en-US">
                <a:solidFill>
                  <a:sysClr val="windowText" lastClr="000000"/>
                </a:solidFill>
              </a:rPr>
              <a:t>中村</a:t>
            </a:r>
            <a:endParaRPr kumimoji="1" lang="en-US" altLang="ja-JP" dirty="0">
              <a:solidFill>
                <a:sysClr val="windowText" lastClr="000000"/>
              </a:solidFill>
            </a:endParaRPr>
          </a:p>
        </p:txBody>
      </p:sp>
      <p:cxnSp>
        <p:nvCxnSpPr>
          <p:cNvPr id="34" name="直線矢印コネクタ 33">
            <a:extLst>
              <a:ext uri="{FF2B5EF4-FFF2-40B4-BE49-F238E27FC236}">
                <a16:creationId xmlns:a16="http://schemas.microsoft.com/office/drawing/2014/main" id="{16E9A464-949D-FF43-AB91-B513C8D34CF4}"/>
              </a:ext>
            </a:extLst>
          </p:cNvPr>
          <p:cNvCxnSpPr>
            <a:cxnSpLocks/>
            <a:endCxn id="15" idx="0"/>
          </p:cNvCxnSpPr>
          <p:nvPr/>
        </p:nvCxnSpPr>
        <p:spPr>
          <a:xfrm flipH="1">
            <a:off x="1732467" y="4327199"/>
            <a:ext cx="2" cy="79086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7583497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134674F-C404-4848-AAA1-6410CB870C20}"/>
              </a:ext>
            </a:extLst>
          </p:cNvPr>
          <p:cNvSpPr>
            <a:spLocks noGrp="1"/>
          </p:cNvSpPr>
          <p:nvPr>
            <p:ph type="title"/>
          </p:nvPr>
        </p:nvSpPr>
        <p:spPr>
          <a:xfrm>
            <a:off x="628650" y="2548032"/>
            <a:ext cx="7886700" cy="880968"/>
          </a:xfrm>
        </p:spPr>
        <p:txBody>
          <a:bodyPr/>
          <a:lstStyle/>
          <a:p>
            <a:r>
              <a:rPr kumimoji="1" lang="ja-JP" altLang="en-US"/>
              <a:t>著作権の話</a:t>
            </a:r>
          </a:p>
        </p:txBody>
      </p:sp>
      <p:sp>
        <p:nvSpPr>
          <p:cNvPr id="4" name="スライド番号プレースホルダー 3">
            <a:extLst>
              <a:ext uri="{FF2B5EF4-FFF2-40B4-BE49-F238E27FC236}">
                <a16:creationId xmlns:a16="http://schemas.microsoft.com/office/drawing/2014/main" id="{6C4EA7FB-6317-EB4C-A596-4C2A9DC0BA3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ja-JP" smtClean="0"/>
              <a:t>12</a:t>
            </a:fld>
            <a:endParaRPr lang="ja-JP" altLang="en-US"/>
          </a:p>
        </p:txBody>
      </p:sp>
      <p:sp>
        <p:nvSpPr>
          <p:cNvPr id="5" name="タイトル 1">
            <a:extLst>
              <a:ext uri="{FF2B5EF4-FFF2-40B4-BE49-F238E27FC236}">
                <a16:creationId xmlns:a16="http://schemas.microsoft.com/office/drawing/2014/main" id="{2FD8E8DF-5306-3341-A2E3-A2CEA267AD62}"/>
              </a:ext>
            </a:extLst>
          </p:cNvPr>
          <p:cNvSpPr txBox="1">
            <a:spLocks/>
          </p:cNvSpPr>
          <p:nvPr/>
        </p:nvSpPr>
        <p:spPr>
          <a:xfrm>
            <a:off x="628650" y="3388414"/>
            <a:ext cx="7886700" cy="880968"/>
          </a:xfrm>
          <a:prstGeom prst="rect">
            <a:avLst/>
          </a:prstGeom>
          <a:noFill/>
          <a:ln>
            <a:noFill/>
          </a:ln>
        </p:spPr>
        <p:txBody>
          <a:bodyPr spcFirstLastPara="1" wrap="square" lIns="91425" tIns="45700" rIns="91425" bIns="45700" anchor="ctr" anchorCtr="0"/>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2800"/>
              <a:buFont typeface="Calibri"/>
              <a:buNone/>
              <a:defRPr sz="2800" b="1"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kumimoji="1" lang="ja-JP" altLang="en-US" sz="1800"/>
              <a:t>著作権は一旦、</a:t>
            </a:r>
            <a:r>
              <a:rPr kumimoji="1" lang="en-US" altLang="ja-JP" sz="1800"/>
              <a:t>nomad</a:t>
            </a:r>
            <a:r>
              <a:rPr kumimoji="1" lang="ja-JP" altLang="en-US" sz="1800"/>
              <a:t>→さくらに譲渡したいとしましたが、</a:t>
            </a:r>
            <a:br>
              <a:rPr kumimoji="1" lang="en-US" altLang="ja-JP" sz="1800"/>
            </a:br>
            <a:r>
              <a:rPr kumimoji="1" lang="ja-JP" altLang="en-US" sz="1800"/>
              <a:t>なぜ、そうしたいのかを説明します</a:t>
            </a:r>
            <a:endParaRPr kumimoji="1" lang="ja-JP" altLang="en-US" sz="1800" dirty="0"/>
          </a:p>
        </p:txBody>
      </p:sp>
    </p:spTree>
    <p:extLst>
      <p:ext uri="{BB962C8B-B14F-4D97-AF65-F5344CB8AC3E}">
        <p14:creationId xmlns:p14="http://schemas.microsoft.com/office/powerpoint/2010/main" val="25782988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E558812-69CD-47CD-ACD2-29F14B0389DD}"/>
              </a:ext>
            </a:extLst>
          </p:cNvPr>
          <p:cNvSpPr>
            <a:spLocks noGrp="1"/>
          </p:cNvSpPr>
          <p:nvPr>
            <p:ph type="title"/>
          </p:nvPr>
        </p:nvSpPr>
        <p:spPr/>
        <p:txBody>
          <a:bodyPr/>
          <a:lstStyle/>
          <a:p>
            <a:r>
              <a:rPr kumimoji="1" lang="ja-JP" altLang="en-US" sz="1800"/>
              <a:t>著作権の費用の流れ</a:t>
            </a:r>
            <a:br>
              <a:rPr kumimoji="1" lang="en-US" altLang="ja-JP" sz="1800" dirty="0"/>
            </a:br>
            <a:r>
              <a:rPr kumimoji="1" lang="en-US" altLang="ja-JP" sz="1800" dirty="0"/>
              <a:t>9/15</a:t>
            </a:r>
            <a:r>
              <a:rPr kumimoji="1" lang="ja-JP" altLang="en-US" sz="1800"/>
              <a:t>以前の著作物の著作権は、城戸に集めた上で、城戸から</a:t>
            </a:r>
            <a:r>
              <a:rPr kumimoji="1" lang="en-US" altLang="ja-JP" sz="1800" dirty="0"/>
              <a:t>nomad</a:t>
            </a:r>
            <a:r>
              <a:rPr kumimoji="1" lang="ja-JP" altLang="en-US" sz="1800"/>
              <a:t>（株）→さくらインターネット→</a:t>
            </a:r>
            <a:r>
              <a:rPr kumimoji="1" lang="en-US" altLang="ja-JP" sz="1800" dirty="0"/>
              <a:t>METI</a:t>
            </a:r>
            <a:r>
              <a:rPr kumimoji="1" lang="ja-JP" altLang="en-US" sz="1800"/>
              <a:t>と流れます</a:t>
            </a:r>
            <a:endParaRPr kumimoji="1" lang="ja-JP" altLang="en-US" sz="1800" dirty="0"/>
          </a:p>
        </p:txBody>
      </p:sp>
      <p:sp>
        <p:nvSpPr>
          <p:cNvPr id="4" name="スライド番号プレースホルダー 3">
            <a:extLst>
              <a:ext uri="{FF2B5EF4-FFF2-40B4-BE49-F238E27FC236}">
                <a16:creationId xmlns:a16="http://schemas.microsoft.com/office/drawing/2014/main" id="{D2D69CF4-80F0-4131-907B-099C7DC47E3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ja-JP" smtClean="0"/>
              <a:t>13</a:t>
            </a:fld>
            <a:endParaRPr lang="ja-JP" altLang="en-US"/>
          </a:p>
        </p:txBody>
      </p:sp>
      <p:sp>
        <p:nvSpPr>
          <p:cNvPr id="7" name="円/楕円 6">
            <a:extLst>
              <a:ext uri="{FF2B5EF4-FFF2-40B4-BE49-F238E27FC236}">
                <a16:creationId xmlns:a16="http://schemas.microsoft.com/office/drawing/2014/main" id="{8C8A1746-BCB9-9640-87B9-3FCA3D53AB6D}"/>
              </a:ext>
            </a:extLst>
          </p:cNvPr>
          <p:cNvSpPr/>
          <p:nvPr/>
        </p:nvSpPr>
        <p:spPr>
          <a:xfrm>
            <a:off x="2157010" y="1802673"/>
            <a:ext cx="1658983" cy="65314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ysClr val="windowText" lastClr="000000"/>
                </a:solidFill>
              </a:rPr>
              <a:t>METI</a:t>
            </a:r>
            <a:endParaRPr kumimoji="1" lang="ja-JP" altLang="en-US">
              <a:solidFill>
                <a:sysClr val="windowText" lastClr="000000"/>
              </a:solidFill>
            </a:endParaRPr>
          </a:p>
        </p:txBody>
      </p:sp>
      <p:sp>
        <p:nvSpPr>
          <p:cNvPr id="8" name="円/楕円 7">
            <a:extLst>
              <a:ext uri="{FF2B5EF4-FFF2-40B4-BE49-F238E27FC236}">
                <a16:creationId xmlns:a16="http://schemas.microsoft.com/office/drawing/2014/main" id="{E9E7CFB0-643E-424A-B09A-F92172440923}"/>
              </a:ext>
            </a:extLst>
          </p:cNvPr>
          <p:cNvSpPr/>
          <p:nvPr/>
        </p:nvSpPr>
        <p:spPr>
          <a:xfrm>
            <a:off x="2157010" y="2926079"/>
            <a:ext cx="1658983" cy="65314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a:solidFill>
                  <a:sysClr val="windowText" lastClr="000000"/>
                </a:solidFill>
              </a:rPr>
              <a:t>さくら</a:t>
            </a:r>
          </a:p>
        </p:txBody>
      </p:sp>
      <p:sp>
        <p:nvSpPr>
          <p:cNvPr id="9" name="円/楕円 8">
            <a:extLst>
              <a:ext uri="{FF2B5EF4-FFF2-40B4-BE49-F238E27FC236}">
                <a16:creationId xmlns:a16="http://schemas.microsoft.com/office/drawing/2014/main" id="{1557DEE5-91E1-EA44-B6FC-E83C6E88AEBA}"/>
              </a:ext>
            </a:extLst>
          </p:cNvPr>
          <p:cNvSpPr/>
          <p:nvPr/>
        </p:nvSpPr>
        <p:spPr>
          <a:xfrm>
            <a:off x="2157010" y="4049485"/>
            <a:ext cx="1658983" cy="65314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ysClr val="windowText" lastClr="000000"/>
                </a:solidFill>
              </a:rPr>
              <a:t>nomad</a:t>
            </a:r>
            <a:endParaRPr kumimoji="1" lang="ja-JP" altLang="en-US">
              <a:solidFill>
                <a:sysClr val="windowText" lastClr="000000"/>
              </a:solidFill>
            </a:endParaRPr>
          </a:p>
        </p:txBody>
      </p:sp>
      <p:sp>
        <p:nvSpPr>
          <p:cNvPr id="10" name="円/楕円 9">
            <a:extLst>
              <a:ext uri="{FF2B5EF4-FFF2-40B4-BE49-F238E27FC236}">
                <a16:creationId xmlns:a16="http://schemas.microsoft.com/office/drawing/2014/main" id="{1FFE7180-1AA8-3041-9B7E-4387D54A1042}"/>
              </a:ext>
            </a:extLst>
          </p:cNvPr>
          <p:cNvSpPr/>
          <p:nvPr/>
        </p:nvSpPr>
        <p:spPr>
          <a:xfrm>
            <a:off x="4491996" y="4049485"/>
            <a:ext cx="1658983" cy="65314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a:solidFill>
                  <a:sysClr val="windowText" lastClr="000000"/>
                </a:solidFill>
              </a:rPr>
              <a:t>個人：城戸</a:t>
            </a:r>
          </a:p>
        </p:txBody>
      </p:sp>
      <p:sp>
        <p:nvSpPr>
          <p:cNvPr id="11" name="円/楕円 10">
            <a:extLst>
              <a:ext uri="{FF2B5EF4-FFF2-40B4-BE49-F238E27FC236}">
                <a16:creationId xmlns:a16="http://schemas.microsoft.com/office/drawing/2014/main" id="{61E76789-DBB2-8A43-A74B-BDA472EC6A8C}"/>
              </a:ext>
            </a:extLst>
          </p:cNvPr>
          <p:cNvSpPr/>
          <p:nvPr/>
        </p:nvSpPr>
        <p:spPr>
          <a:xfrm>
            <a:off x="6536327" y="3112225"/>
            <a:ext cx="633549" cy="65314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a:solidFill>
                  <a:sysClr val="windowText" lastClr="000000"/>
                </a:solidFill>
              </a:rPr>
              <a:t>個</a:t>
            </a:r>
          </a:p>
        </p:txBody>
      </p:sp>
      <p:sp>
        <p:nvSpPr>
          <p:cNvPr id="12" name="円/楕円 11">
            <a:extLst>
              <a:ext uri="{FF2B5EF4-FFF2-40B4-BE49-F238E27FC236}">
                <a16:creationId xmlns:a16="http://schemas.microsoft.com/office/drawing/2014/main" id="{EA218E7E-D0A8-3A48-A0CC-99C313743E04}"/>
              </a:ext>
            </a:extLst>
          </p:cNvPr>
          <p:cNvSpPr/>
          <p:nvPr/>
        </p:nvSpPr>
        <p:spPr>
          <a:xfrm>
            <a:off x="6853101" y="3937453"/>
            <a:ext cx="633549" cy="65314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a:solidFill>
                  <a:sysClr val="windowText" lastClr="000000"/>
                </a:solidFill>
              </a:rPr>
              <a:t>個</a:t>
            </a:r>
          </a:p>
        </p:txBody>
      </p:sp>
      <p:sp>
        <p:nvSpPr>
          <p:cNvPr id="13" name="円/楕円 12">
            <a:extLst>
              <a:ext uri="{FF2B5EF4-FFF2-40B4-BE49-F238E27FC236}">
                <a16:creationId xmlns:a16="http://schemas.microsoft.com/office/drawing/2014/main" id="{F720EEB1-4A9E-E448-B09E-43FDD109F831}"/>
              </a:ext>
            </a:extLst>
          </p:cNvPr>
          <p:cNvSpPr/>
          <p:nvPr/>
        </p:nvSpPr>
        <p:spPr>
          <a:xfrm>
            <a:off x="6593476" y="4917168"/>
            <a:ext cx="633549" cy="65314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a:solidFill>
                  <a:sysClr val="windowText" lastClr="000000"/>
                </a:solidFill>
              </a:rPr>
              <a:t>個</a:t>
            </a:r>
          </a:p>
        </p:txBody>
      </p:sp>
      <p:cxnSp>
        <p:nvCxnSpPr>
          <p:cNvPr id="15" name="直線矢印コネクタ 14">
            <a:extLst>
              <a:ext uri="{FF2B5EF4-FFF2-40B4-BE49-F238E27FC236}">
                <a16:creationId xmlns:a16="http://schemas.microsoft.com/office/drawing/2014/main" id="{0383D425-EDE0-C74F-897C-25085F76A83D}"/>
              </a:ext>
            </a:extLst>
          </p:cNvPr>
          <p:cNvCxnSpPr>
            <a:stCxn id="11" idx="3"/>
            <a:endCxn id="10" idx="7"/>
          </p:cNvCxnSpPr>
          <p:nvPr/>
        </p:nvCxnSpPr>
        <p:spPr>
          <a:xfrm flipH="1">
            <a:off x="5908027" y="3669717"/>
            <a:ext cx="721081" cy="47541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6" name="直線矢印コネクタ 15">
            <a:extLst>
              <a:ext uri="{FF2B5EF4-FFF2-40B4-BE49-F238E27FC236}">
                <a16:creationId xmlns:a16="http://schemas.microsoft.com/office/drawing/2014/main" id="{F69D2A7D-CFA3-2C4F-B1A6-EA401976B729}"/>
              </a:ext>
            </a:extLst>
          </p:cNvPr>
          <p:cNvCxnSpPr>
            <a:cxnSpLocks/>
            <a:stCxn id="12" idx="2"/>
            <a:endCxn id="10" idx="6"/>
          </p:cNvCxnSpPr>
          <p:nvPr/>
        </p:nvCxnSpPr>
        <p:spPr>
          <a:xfrm flipH="1">
            <a:off x="6150979" y="4264025"/>
            <a:ext cx="702122" cy="11203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9" name="直線矢印コネクタ 18">
            <a:extLst>
              <a:ext uri="{FF2B5EF4-FFF2-40B4-BE49-F238E27FC236}">
                <a16:creationId xmlns:a16="http://schemas.microsoft.com/office/drawing/2014/main" id="{1AC1E2A2-3C9B-0746-844B-3380897426E8}"/>
              </a:ext>
            </a:extLst>
          </p:cNvPr>
          <p:cNvCxnSpPr>
            <a:cxnSpLocks/>
            <a:stCxn id="13" idx="2"/>
            <a:endCxn id="10" idx="5"/>
          </p:cNvCxnSpPr>
          <p:nvPr/>
        </p:nvCxnSpPr>
        <p:spPr>
          <a:xfrm flipH="1" flipV="1">
            <a:off x="5908027" y="4606977"/>
            <a:ext cx="685449" cy="63676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2" name="直線矢印コネクタ 21">
            <a:extLst>
              <a:ext uri="{FF2B5EF4-FFF2-40B4-BE49-F238E27FC236}">
                <a16:creationId xmlns:a16="http://schemas.microsoft.com/office/drawing/2014/main" id="{AA888DF4-4056-A74F-B81F-430789C38EAB}"/>
              </a:ext>
            </a:extLst>
          </p:cNvPr>
          <p:cNvCxnSpPr>
            <a:cxnSpLocks/>
            <a:endCxn id="9" idx="6"/>
          </p:cNvCxnSpPr>
          <p:nvPr/>
        </p:nvCxnSpPr>
        <p:spPr>
          <a:xfrm flipH="1">
            <a:off x="3815993" y="4362048"/>
            <a:ext cx="670808" cy="1400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4" name="直線矢印コネクタ 23">
            <a:extLst>
              <a:ext uri="{FF2B5EF4-FFF2-40B4-BE49-F238E27FC236}">
                <a16:creationId xmlns:a16="http://schemas.microsoft.com/office/drawing/2014/main" id="{1E5C6E93-4C3E-5C40-A18B-6E159594FD7D}"/>
              </a:ext>
            </a:extLst>
          </p:cNvPr>
          <p:cNvCxnSpPr>
            <a:cxnSpLocks/>
            <a:endCxn id="8" idx="4"/>
          </p:cNvCxnSpPr>
          <p:nvPr/>
        </p:nvCxnSpPr>
        <p:spPr>
          <a:xfrm flipV="1">
            <a:off x="2986501" y="3579222"/>
            <a:ext cx="1" cy="47026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6" name="直線矢印コネクタ 25">
            <a:extLst>
              <a:ext uri="{FF2B5EF4-FFF2-40B4-BE49-F238E27FC236}">
                <a16:creationId xmlns:a16="http://schemas.microsoft.com/office/drawing/2014/main" id="{58124F22-7ADD-E14B-9949-1E5FFF79DB86}"/>
              </a:ext>
            </a:extLst>
          </p:cNvPr>
          <p:cNvCxnSpPr>
            <a:cxnSpLocks/>
          </p:cNvCxnSpPr>
          <p:nvPr/>
        </p:nvCxnSpPr>
        <p:spPr>
          <a:xfrm flipV="1">
            <a:off x="2986501" y="2455817"/>
            <a:ext cx="1" cy="47026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7022057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E558812-69CD-47CD-ACD2-29F14B0389DD}"/>
              </a:ext>
            </a:extLst>
          </p:cNvPr>
          <p:cNvSpPr>
            <a:spLocks noGrp="1"/>
          </p:cNvSpPr>
          <p:nvPr>
            <p:ph type="title"/>
          </p:nvPr>
        </p:nvSpPr>
        <p:spPr/>
        <p:txBody>
          <a:bodyPr/>
          <a:lstStyle/>
          <a:p>
            <a:r>
              <a:rPr kumimoji="1" lang="ja-JP" altLang="en-US" sz="1800"/>
              <a:t>著作権譲渡した後にやりたいこと（パターン①）</a:t>
            </a:r>
            <a:br>
              <a:rPr kumimoji="1" lang="en-US" altLang="ja-JP" sz="1800" dirty="0"/>
            </a:br>
            <a:r>
              <a:rPr kumimoji="1" lang="ja-JP" altLang="en-US" sz="1800"/>
              <a:t>：</a:t>
            </a:r>
            <a:r>
              <a:rPr kumimoji="1" lang="en-US" altLang="ja-JP" sz="1800" dirty="0"/>
              <a:t>METI</a:t>
            </a:r>
            <a:r>
              <a:rPr kumimoji="1" lang="ja-JP" altLang="en-US" sz="1800"/>
              <a:t>に著作権を譲渡した対価を元手に、受託用の会社を設立する</a:t>
            </a:r>
            <a:br>
              <a:rPr kumimoji="1" lang="en-US" altLang="ja-JP" sz="1800" dirty="0"/>
            </a:br>
            <a:r>
              <a:rPr kumimoji="1" lang="en-US" altLang="ja-JP" sz="1800" dirty="0"/>
              <a:t>※</a:t>
            </a:r>
            <a:r>
              <a:rPr kumimoji="1" lang="ja-JP" altLang="en-US" sz="1800"/>
              <a:t>これができるかどうかは、お金の流れを小笠原さんに確認</a:t>
            </a:r>
            <a:endParaRPr kumimoji="1" lang="ja-JP" altLang="en-US" sz="1800" dirty="0"/>
          </a:p>
        </p:txBody>
      </p:sp>
      <p:sp>
        <p:nvSpPr>
          <p:cNvPr id="4" name="スライド番号プレースホルダー 3">
            <a:extLst>
              <a:ext uri="{FF2B5EF4-FFF2-40B4-BE49-F238E27FC236}">
                <a16:creationId xmlns:a16="http://schemas.microsoft.com/office/drawing/2014/main" id="{D2D69CF4-80F0-4131-907B-099C7DC47E3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ja-JP" smtClean="0"/>
              <a:t>14</a:t>
            </a:fld>
            <a:endParaRPr lang="ja-JP" altLang="en-US"/>
          </a:p>
        </p:txBody>
      </p:sp>
      <p:sp>
        <p:nvSpPr>
          <p:cNvPr id="7" name="円/楕円 6">
            <a:extLst>
              <a:ext uri="{FF2B5EF4-FFF2-40B4-BE49-F238E27FC236}">
                <a16:creationId xmlns:a16="http://schemas.microsoft.com/office/drawing/2014/main" id="{8C8A1746-BCB9-9640-87B9-3FCA3D53AB6D}"/>
              </a:ext>
            </a:extLst>
          </p:cNvPr>
          <p:cNvSpPr/>
          <p:nvPr/>
        </p:nvSpPr>
        <p:spPr>
          <a:xfrm>
            <a:off x="2418267" y="2305594"/>
            <a:ext cx="1658983" cy="65314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ysClr val="windowText" lastClr="000000"/>
                </a:solidFill>
              </a:rPr>
              <a:t>METI</a:t>
            </a:r>
            <a:endParaRPr kumimoji="1" lang="ja-JP" altLang="en-US">
              <a:solidFill>
                <a:sysClr val="windowText" lastClr="000000"/>
              </a:solidFill>
            </a:endParaRPr>
          </a:p>
        </p:txBody>
      </p:sp>
      <p:sp>
        <p:nvSpPr>
          <p:cNvPr id="8" name="円/楕円 7">
            <a:extLst>
              <a:ext uri="{FF2B5EF4-FFF2-40B4-BE49-F238E27FC236}">
                <a16:creationId xmlns:a16="http://schemas.microsoft.com/office/drawing/2014/main" id="{E9E7CFB0-643E-424A-B09A-F92172440923}"/>
              </a:ext>
            </a:extLst>
          </p:cNvPr>
          <p:cNvSpPr/>
          <p:nvPr/>
        </p:nvSpPr>
        <p:spPr>
          <a:xfrm>
            <a:off x="2418267" y="3429000"/>
            <a:ext cx="1658983" cy="65314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a:solidFill>
                  <a:sysClr val="windowText" lastClr="000000"/>
                </a:solidFill>
              </a:rPr>
              <a:t>さくら</a:t>
            </a:r>
          </a:p>
        </p:txBody>
      </p:sp>
      <p:sp>
        <p:nvSpPr>
          <p:cNvPr id="9" name="円/楕円 8">
            <a:extLst>
              <a:ext uri="{FF2B5EF4-FFF2-40B4-BE49-F238E27FC236}">
                <a16:creationId xmlns:a16="http://schemas.microsoft.com/office/drawing/2014/main" id="{1557DEE5-91E1-EA44-B6FC-E83C6E88AEBA}"/>
              </a:ext>
            </a:extLst>
          </p:cNvPr>
          <p:cNvSpPr/>
          <p:nvPr/>
        </p:nvSpPr>
        <p:spPr>
          <a:xfrm>
            <a:off x="2418267" y="4552406"/>
            <a:ext cx="1658983" cy="65314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ysClr val="windowText" lastClr="000000"/>
                </a:solidFill>
              </a:rPr>
              <a:t>nomad</a:t>
            </a:r>
            <a:endParaRPr kumimoji="1" lang="ja-JP" altLang="en-US">
              <a:solidFill>
                <a:sysClr val="windowText" lastClr="000000"/>
              </a:solidFill>
            </a:endParaRPr>
          </a:p>
        </p:txBody>
      </p:sp>
      <p:sp>
        <p:nvSpPr>
          <p:cNvPr id="13" name="円/楕円 12">
            <a:extLst>
              <a:ext uri="{FF2B5EF4-FFF2-40B4-BE49-F238E27FC236}">
                <a16:creationId xmlns:a16="http://schemas.microsoft.com/office/drawing/2014/main" id="{F720EEB1-4A9E-E448-B09E-43FDD109F831}"/>
              </a:ext>
            </a:extLst>
          </p:cNvPr>
          <p:cNvSpPr/>
          <p:nvPr/>
        </p:nvSpPr>
        <p:spPr>
          <a:xfrm>
            <a:off x="4753253" y="4552405"/>
            <a:ext cx="1658983" cy="65314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ysClr val="windowText" lastClr="000000"/>
                </a:solidFill>
              </a:rPr>
              <a:t>TUGBOAT</a:t>
            </a:r>
            <a:r>
              <a:rPr kumimoji="1" lang="ja-JP" altLang="en-US">
                <a:solidFill>
                  <a:sysClr val="windowText" lastClr="000000"/>
                </a:solidFill>
              </a:rPr>
              <a:t>（株）：城戸</a:t>
            </a:r>
          </a:p>
        </p:txBody>
      </p:sp>
      <p:cxnSp>
        <p:nvCxnSpPr>
          <p:cNvPr id="22" name="直線矢印コネクタ 21">
            <a:extLst>
              <a:ext uri="{FF2B5EF4-FFF2-40B4-BE49-F238E27FC236}">
                <a16:creationId xmlns:a16="http://schemas.microsoft.com/office/drawing/2014/main" id="{AA888DF4-4056-A74F-B81F-430789C38EAB}"/>
              </a:ext>
            </a:extLst>
          </p:cNvPr>
          <p:cNvCxnSpPr>
            <a:cxnSpLocks/>
            <a:stCxn id="9" idx="6"/>
          </p:cNvCxnSpPr>
          <p:nvPr/>
        </p:nvCxnSpPr>
        <p:spPr>
          <a:xfrm>
            <a:off x="4077250" y="4878978"/>
            <a:ext cx="67600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4" name="直線矢印コネクタ 23">
            <a:extLst>
              <a:ext uri="{FF2B5EF4-FFF2-40B4-BE49-F238E27FC236}">
                <a16:creationId xmlns:a16="http://schemas.microsoft.com/office/drawing/2014/main" id="{1E5C6E93-4C3E-5C40-A18B-6E159594FD7D}"/>
              </a:ext>
            </a:extLst>
          </p:cNvPr>
          <p:cNvCxnSpPr>
            <a:cxnSpLocks/>
            <a:stCxn id="8" idx="4"/>
            <a:endCxn id="9" idx="0"/>
          </p:cNvCxnSpPr>
          <p:nvPr/>
        </p:nvCxnSpPr>
        <p:spPr>
          <a:xfrm>
            <a:off x="3247759" y="4082143"/>
            <a:ext cx="0" cy="47026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6" name="直線矢印コネクタ 25">
            <a:extLst>
              <a:ext uri="{FF2B5EF4-FFF2-40B4-BE49-F238E27FC236}">
                <a16:creationId xmlns:a16="http://schemas.microsoft.com/office/drawing/2014/main" id="{58124F22-7ADD-E14B-9949-1E5FFF79DB86}"/>
              </a:ext>
            </a:extLst>
          </p:cNvPr>
          <p:cNvCxnSpPr>
            <a:cxnSpLocks/>
            <a:stCxn id="7" idx="4"/>
            <a:endCxn id="8" idx="0"/>
          </p:cNvCxnSpPr>
          <p:nvPr/>
        </p:nvCxnSpPr>
        <p:spPr>
          <a:xfrm>
            <a:off x="3247759" y="2958737"/>
            <a:ext cx="0" cy="47026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5519074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E558812-69CD-47CD-ACD2-29F14B0389DD}"/>
              </a:ext>
            </a:extLst>
          </p:cNvPr>
          <p:cNvSpPr>
            <a:spLocks noGrp="1"/>
          </p:cNvSpPr>
          <p:nvPr>
            <p:ph type="title"/>
          </p:nvPr>
        </p:nvSpPr>
        <p:spPr/>
        <p:txBody>
          <a:bodyPr/>
          <a:lstStyle/>
          <a:p>
            <a:r>
              <a:rPr kumimoji="1" lang="ja-JP" altLang="en-US" sz="1800"/>
              <a:t>著作権譲渡した後にやりたいこと（パターン②）</a:t>
            </a:r>
            <a:br>
              <a:rPr kumimoji="1" lang="en-US" altLang="ja-JP" sz="1800" dirty="0"/>
            </a:br>
            <a:r>
              <a:rPr kumimoji="1" lang="ja-JP" altLang="en-US" sz="1800"/>
              <a:t>：</a:t>
            </a:r>
            <a:r>
              <a:rPr kumimoji="1" lang="en-US" altLang="ja-JP" sz="1800" dirty="0"/>
              <a:t>METI</a:t>
            </a:r>
            <a:r>
              <a:rPr kumimoji="1" lang="ja-JP" altLang="en-US" sz="1800"/>
              <a:t>に著作権を譲渡した対価を一旦個人に分配し、いずれ個人の出資で受託用の会社を設立する</a:t>
            </a:r>
            <a:endParaRPr kumimoji="1" lang="ja-JP" altLang="en-US" sz="1800" dirty="0"/>
          </a:p>
        </p:txBody>
      </p:sp>
      <p:sp>
        <p:nvSpPr>
          <p:cNvPr id="4" name="スライド番号プレースホルダー 3">
            <a:extLst>
              <a:ext uri="{FF2B5EF4-FFF2-40B4-BE49-F238E27FC236}">
                <a16:creationId xmlns:a16="http://schemas.microsoft.com/office/drawing/2014/main" id="{D2D69CF4-80F0-4131-907B-099C7DC47E3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ja-JP" smtClean="0"/>
              <a:t>15</a:t>
            </a:fld>
            <a:endParaRPr lang="ja-JP" altLang="en-US"/>
          </a:p>
        </p:txBody>
      </p:sp>
      <p:sp>
        <p:nvSpPr>
          <p:cNvPr id="7" name="円/楕円 6">
            <a:extLst>
              <a:ext uri="{FF2B5EF4-FFF2-40B4-BE49-F238E27FC236}">
                <a16:creationId xmlns:a16="http://schemas.microsoft.com/office/drawing/2014/main" id="{8C8A1746-BCB9-9640-87B9-3FCA3D53AB6D}"/>
              </a:ext>
            </a:extLst>
          </p:cNvPr>
          <p:cNvSpPr/>
          <p:nvPr/>
        </p:nvSpPr>
        <p:spPr>
          <a:xfrm>
            <a:off x="902976" y="2103118"/>
            <a:ext cx="1658983" cy="65314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ysClr val="windowText" lastClr="000000"/>
                </a:solidFill>
              </a:rPr>
              <a:t>METI</a:t>
            </a:r>
            <a:endParaRPr kumimoji="1" lang="ja-JP" altLang="en-US">
              <a:solidFill>
                <a:sysClr val="windowText" lastClr="000000"/>
              </a:solidFill>
            </a:endParaRPr>
          </a:p>
        </p:txBody>
      </p:sp>
      <p:sp>
        <p:nvSpPr>
          <p:cNvPr id="8" name="円/楕円 7">
            <a:extLst>
              <a:ext uri="{FF2B5EF4-FFF2-40B4-BE49-F238E27FC236}">
                <a16:creationId xmlns:a16="http://schemas.microsoft.com/office/drawing/2014/main" id="{E9E7CFB0-643E-424A-B09A-F92172440923}"/>
              </a:ext>
            </a:extLst>
          </p:cNvPr>
          <p:cNvSpPr/>
          <p:nvPr/>
        </p:nvSpPr>
        <p:spPr>
          <a:xfrm>
            <a:off x="902976" y="3226524"/>
            <a:ext cx="1658983" cy="65314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a:solidFill>
                  <a:sysClr val="windowText" lastClr="000000"/>
                </a:solidFill>
              </a:rPr>
              <a:t>さくら</a:t>
            </a:r>
          </a:p>
        </p:txBody>
      </p:sp>
      <p:sp>
        <p:nvSpPr>
          <p:cNvPr id="9" name="円/楕円 8">
            <a:extLst>
              <a:ext uri="{FF2B5EF4-FFF2-40B4-BE49-F238E27FC236}">
                <a16:creationId xmlns:a16="http://schemas.microsoft.com/office/drawing/2014/main" id="{1557DEE5-91E1-EA44-B6FC-E83C6E88AEBA}"/>
              </a:ext>
            </a:extLst>
          </p:cNvPr>
          <p:cNvSpPr/>
          <p:nvPr/>
        </p:nvSpPr>
        <p:spPr>
          <a:xfrm>
            <a:off x="902976" y="4349930"/>
            <a:ext cx="1658983" cy="65314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ysClr val="windowText" lastClr="000000"/>
                </a:solidFill>
              </a:rPr>
              <a:t>nomad</a:t>
            </a:r>
            <a:endParaRPr kumimoji="1" lang="ja-JP" altLang="en-US">
              <a:solidFill>
                <a:sysClr val="windowText" lastClr="000000"/>
              </a:solidFill>
            </a:endParaRPr>
          </a:p>
        </p:txBody>
      </p:sp>
      <p:sp>
        <p:nvSpPr>
          <p:cNvPr id="10" name="円/楕円 9">
            <a:extLst>
              <a:ext uri="{FF2B5EF4-FFF2-40B4-BE49-F238E27FC236}">
                <a16:creationId xmlns:a16="http://schemas.microsoft.com/office/drawing/2014/main" id="{1FFE7180-1AA8-3041-9B7E-4387D54A1042}"/>
              </a:ext>
            </a:extLst>
          </p:cNvPr>
          <p:cNvSpPr/>
          <p:nvPr/>
        </p:nvSpPr>
        <p:spPr>
          <a:xfrm>
            <a:off x="3237962" y="4349930"/>
            <a:ext cx="1658983" cy="65314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a:solidFill>
                  <a:sysClr val="windowText" lastClr="000000"/>
                </a:solidFill>
              </a:rPr>
              <a:t>城戸</a:t>
            </a:r>
          </a:p>
        </p:txBody>
      </p:sp>
      <p:sp>
        <p:nvSpPr>
          <p:cNvPr id="11" name="円/楕円 10">
            <a:extLst>
              <a:ext uri="{FF2B5EF4-FFF2-40B4-BE49-F238E27FC236}">
                <a16:creationId xmlns:a16="http://schemas.microsoft.com/office/drawing/2014/main" id="{61E76789-DBB2-8A43-A74B-BDA472EC6A8C}"/>
              </a:ext>
            </a:extLst>
          </p:cNvPr>
          <p:cNvSpPr/>
          <p:nvPr/>
        </p:nvSpPr>
        <p:spPr>
          <a:xfrm>
            <a:off x="5614112" y="3412670"/>
            <a:ext cx="633549" cy="65314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a:solidFill>
                  <a:sysClr val="windowText" lastClr="000000"/>
                </a:solidFill>
              </a:rPr>
              <a:t>個</a:t>
            </a:r>
          </a:p>
        </p:txBody>
      </p:sp>
      <p:sp>
        <p:nvSpPr>
          <p:cNvPr id="12" name="円/楕円 11">
            <a:extLst>
              <a:ext uri="{FF2B5EF4-FFF2-40B4-BE49-F238E27FC236}">
                <a16:creationId xmlns:a16="http://schemas.microsoft.com/office/drawing/2014/main" id="{EA218E7E-D0A8-3A48-A0CC-99C313743E04}"/>
              </a:ext>
            </a:extLst>
          </p:cNvPr>
          <p:cNvSpPr/>
          <p:nvPr/>
        </p:nvSpPr>
        <p:spPr>
          <a:xfrm>
            <a:off x="5599067" y="4237898"/>
            <a:ext cx="633549" cy="65314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a:solidFill>
                  <a:sysClr val="windowText" lastClr="000000"/>
                </a:solidFill>
              </a:rPr>
              <a:t>個</a:t>
            </a:r>
          </a:p>
        </p:txBody>
      </p:sp>
      <p:sp>
        <p:nvSpPr>
          <p:cNvPr id="13" name="円/楕円 12">
            <a:extLst>
              <a:ext uri="{FF2B5EF4-FFF2-40B4-BE49-F238E27FC236}">
                <a16:creationId xmlns:a16="http://schemas.microsoft.com/office/drawing/2014/main" id="{F720EEB1-4A9E-E448-B09E-43FDD109F831}"/>
              </a:ext>
            </a:extLst>
          </p:cNvPr>
          <p:cNvSpPr/>
          <p:nvPr/>
        </p:nvSpPr>
        <p:spPr>
          <a:xfrm>
            <a:off x="7034057" y="4349929"/>
            <a:ext cx="1658983" cy="65314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ysClr val="windowText" lastClr="000000"/>
                </a:solidFill>
              </a:rPr>
              <a:t>TUGBOAT</a:t>
            </a:r>
            <a:r>
              <a:rPr kumimoji="1" lang="ja-JP" altLang="en-US">
                <a:solidFill>
                  <a:sysClr val="windowText" lastClr="000000"/>
                </a:solidFill>
              </a:rPr>
              <a:t>（株）：城戸</a:t>
            </a:r>
          </a:p>
        </p:txBody>
      </p:sp>
      <p:cxnSp>
        <p:nvCxnSpPr>
          <p:cNvPr id="15" name="直線矢印コネクタ 14">
            <a:extLst>
              <a:ext uri="{FF2B5EF4-FFF2-40B4-BE49-F238E27FC236}">
                <a16:creationId xmlns:a16="http://schemas.microsoft.com/office/drawing/2014/main" id="{0383D425-EDE0-C74F-897C-25085F76A83D}"/>
              </a:ext>
            </a:extLst>
          </p:cNvPr>
          <p:cNvCxnSpPr>
            <a:cxnSpLocks/>
            <a:stCxn id="10" idx="7"/>
            <a:endCxn id="11" idx="2"/>
          </p:cNvCxnSpPr>
          <p:nvPr/>
        </p:nvCxnSpPr>
        <p:spPr>
          <a:xfrm flipV="1">
            <a:off x="4653993" y="3739242"/>
            <a:ext cx="960119" cy="70633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6" name="直線矢印コネクタ 15">
            <a:extLst>
              <a:ext uri="{FF2B5EF4-FFF2-40B4-BE49-F238E27FC236}">
                <a16:creationId xmlns:a16="http://schemas.microsoft.com/office/drawing/2014/main" id="{F69D2A7D-CFA3-2C4F-B1A6-EA401976B729}"/>
              </a:ext>
            </a:extLst>
          </p:cNvPr>
          <p:cNvCxnSpPr>
            <a:cxnSpLocks/>
            <a:stCxn id="10" idx="6"/>
            <a:endCxn id="12" idx="2"/>
          </p:cNvCxnSpPr>
          <p:nvPr/>
        </p:nvCxnSpPr>
        <p:spPr>
          <a:xfrm flipV="1">
            <a:off x="4896945" y="4564470"/>
            <a:ext cx="702122" cy="11203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2" name="直線矢印コネクタ 21">
            <a:extLst>
              <a:ext uri="{FF2B5EF4-FFF2-40B4-BE49-F238E27FC236}">
                <a16:creationId xmlns:a16="http://schemas.microsoft.com/office/drawing/2014/main" id="{AA888DF4-4056-A74F-B81F-430789C38EAB}"/>
              </a:ext>
            </a:extLst>
          </p:cNvPr>
          <p:cNvCxnSpPr>
            <a:cxnSpLocks/>
            <a:stCxn id="9" idx="6"/>
            <a:endCxn id="10" idx="2"/>
          </p:cNvCxnSpPr>
          <p:nvPr/>
        </p:nvCxnSpPr>
        <p:spPr>
          <a:xfrm>
            <a:off x="2561959" y="4676502"/>
            <a:ext cx="67600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4" name="直線矢印コネクタ 23">
            <a:extLst>
              <a:ext uri="{FF2B5EF4-FFF2-40B4-BE49-F238E27FC236}">
                <a16:creationId xmlns:a16="http://schemas.microsoft.com/office/drawing/2014/main" id="{1E5C6E93-4C3E-5C40-A18B-6E159594FD7D}"/>
              </a:ext>
            </a:extLst>
          </p:cNvPr>
          <p:cNvCxnSpPr>
            <a:cxnSpLocks/>
            <a:stCxn id="8" idx="4"/>
            <a:endCxn id="9" idx="0"/>
          </p:cNvCxnSpPr>
          <p:nvPr/>
        </p:nvCxnSpPr>
        <p:spPr>
          <a:xfrm>
            <a:off x="1732468" y="3879667"/>
            <a:ext cx="0" cy="47026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6" name="直線矢印コネクタ 25">
            <a:extLst>
              <a:ext uri="{FF2B5EF4-FFF2-40B4-BE49-F238E27FC236}">
                <a16:creationId xmlns:a16="http://schemas.microsoft.com/office/drawing/2014/main" id="{58124F22-7ADD-E14B-9949-1E5FFF79DB86}"/>
              </a:ext>
            </a:extLst>
          </p:cNvPr>
          <p:cNvCxnSpPr>
            <a:cxnSpLocks/>
            <a:stCxn id="7" idx="4"/>
            <a:endCxn id="8" idx="0"/>
          </p:cNvCxnSpPr>
          <p:nvPr/>
        </p:nvCxnSpPr>
        <p:spPr>
          <a:xfrm>
            <a:off x="1732468" y="2756261"/>
            <a:ext cx="0" cy="47026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3" name="直線矢印コネクタ 32">
            <a:extLst>
              <a:ext uri="{FF2B5EF4-FFF2-40B4-BE49-F238E27FC236}">
                <a16:creationId xmlns:a16="http://schemas.microsoft.com/office/drawing/2014/main" id="{6FF92B3D-CE04-BB43-9A3E-96ECD469FE18}"/>
              </a:ext>
            </a:extLst>
          </p:cNvPr>
          <p:cNvCxnSpPr>
            <a:cxnSpLocks/>
            <a:endCxn id="13" idx="2"/>
          </p:cNvCxnSpPr>
          <p:nvPr/>
        </p:nvCxnSpPr>
        <p:spPr>
          <a:xfrm>
            <a:off x="6247661" y="4576211"/>
            <a:ext cx="786396" cy="10029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5" name="直線矢印コネクタ 34">
            <a:extLst>
              <a:ext uri="{FF2B5EF4-FFF2-40B4-BE49-F238E27FC236}">
                <a16:creationId xmlns:a16="http://schemas.microsoft.com/office/drawing/2014/main" id="{80A1A0FA-B8CD-9049-9BB5-388ABBB0E48B}"/>
              </a:ext>
            </a:extLst>
          </p:cNvPr>
          <p:cNvCxnSpPr>
            <a:cxnSpLocks/>
            <a:stCxn id="11" idx="6"/>
            <a:endCxn id="13" idx="1"/>
          </p:cNvCxnSpPr>
          <p:nvPr/>
        </p:nvCxnSpPr>
        <p:spPr>
          <a:xfrm>
            <a:off x="6247661" y="3739242"/>
            <a:ext cx="1029348" cy="70633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8" name="円/楕円 37">
            <a:extLst>
              <a:ext uri="{FF2B5EF4-FFF2-40B4-BE49-F238E27FC236}">
                <a16:creationId xmlns:a16="http://schemas.microsoft.com/office/drawing/2014/main" id="{46319A7D-63E2-FB43-8DBA-8B7FA86D74BB}"/>
              </a:ext>
            </a:extLst>
          </p:cNvPr>
          <p:cNvSpPr/>
          <p:nvPr/>
        </p:nvSpPr>
        <p:spPr>
          <a:xfrm>
            <a:off x="5599067" y="5217613"/>
            <a:ext cx="633549" cy="65314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a:solidFill>
                  <a:sysClr val="windowText" lastClr="000000"/>
                </a:solidFill>
              </a:rPr>
              <a:t>個</a:t>
            </a:r>
          </a:p>
        </p:txBody>
      </p:sp>
      <p:cxnSp>
        <p:nvCxnSpPr>
          <p:cNvPr id="39" name="直線矢印コネクタ 38">
            <a:extLst>
              <a:ext uri="{FF2B5EF4-FFF2-40B4-BE49-F238E27FC236}">
                <a16:creationId xmlns:a16="http://schemas.microsoft.com/office/drawing/2014/main" id="{EDDEA268-EE62-2640-AD88-293A7EED6DAD}"/>
              </a:ext>
            </a:extLst>
          </p:cNvPr>
          <p:cNvCxnSpPr>
            <a:cxnSpLocks/>
          </p:cNvCxnSpPr>
          <p:nvPr/>
        </p:nvCxnSpPr>
        <p:spPr>
          <a:xfrm>
            <a:off x="4635688" y="4911634"/>
            <a:ext cx="937260" cy="59009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1" name="直線矢印コネクタ 40">
            <a:extLst>
              <a:ext uri="{FF2B5EF4-FFF2-40B4-BE49-F238E27FC236}">
                <a16:creationId xmlns:a16="http://schemas.microsoft.com/office/drawing/2014/main" id="{8C5A4213-0EF7-0F43-9F79-F84C37C53035}"/>
              </a:ext>
            </a:extLst>
          </p:cNvPr>
          <p:cNvCxnSpPr>
            <a:cxnSpLocks/>
            <a:endCxn id="13" idx="3"/>
          </p:cNvCxnSpPr>
          <p:nvPr/>
        </p:nvCxnSpPr>
        <p:spPr>
          <a:xfrm flipV="1">
            <a:off x="6221535" y="4907421"/>
            <a:ext cx="1055474" cy="60931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4637148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134674F-C404-4848-AAA1-6410CB870C20}"/>
              </a:ext>
            </a:extLst>
          </p:cNvPr>
          <p:cNvSpPr>
            <a:spLocks noGrp="1"/>
          </p:cNvSpPr>
          <p:nvPr>
            <p:ph type="title"/>
          </p:nvPr>
        </p:nvSpPr>
        <p:spPr>
          <a:xfrm>
            <a:off x="628650" y="3095264"/>
            <a:ext cx="7886700" cy="880968"/>
          </a:xfrm>
        </p:spPr>
        <p:txBody>
          <a:bodyPr/>
          <a:lstStyle/>
          <a:p>
            <a:r>
              <a:rPr kumimoji="1" lang="ja-JP" altLang="en-US"/>
              <a:t>というわけで買取記念</a:t>
            </a:r>
            <a:r>
              <a:rPr kumimoji="1" lang="en-US" altLang="ja-JP" dirty="0"/>
              <a:t>PARTY</a:t>
            </a:r>
            <a:r>
              <a:rPr kumimoji="1" lang="ja-JP" altLang="en-US"/>
              <a:t>しよう！！！！</a:t>
            </a:r>
          </a:p>
        </p:txBody>
      </p:sp>
      <p:sp>
        <p:nvSpPr>
          <p:cNvPr id="4" name="スライド番号プレースホルダー 3">
            <a:extLst>
              <a:ext uri="{FF2B5EF4-FFF2-40B4-BE49-F238E27FC236}">
                <a16:creationId xmlns:a16="http://schemas.microsoft.com/office/drawing/2014/main" id="{6C4EA7FB-6317-EB4C-A596-4C2A9DC0BA3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ja-JP" smtClean="0"/>
              <a:t>16</a:t>
            </a:fld>
            <a:endParaRPr lang="ja-JP" altLang="en-US"/>
          </a:p>
        </p:txBody>
      </p:sp>
    </p:spTree>
    <p:extLst>
      <p:ext uri="{BB962C8B-B14F-4D97-AF65-F5344CB8AC3E}">
        <p14:creationId xmlns:p14="http://schemas.microsoft.com/office/powerpoint/2010/main" val="2073861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134674F-C404-4848-AAA1-6410CB870C20}"/>
              </a:ext>
            </a:extLst>
          </p:cNvPr>
          <p:cNvSpPr>
            <a:spLocks noGrp="1"/>
          </p:cNvSpPr>
          <p:nvPr>
            <p:ph type="title"/>
          </p:nvPr>
        </p:nvSpPr>
        <p:spPr>
          <a:xfrm>
            <a:off x="628650" y="3095264"/>
            <a:ext cx="7886700" cy="880968"/>
          </a:xfrm>
        </p:spPr>
        <p:txBody>
          <a:bodyPr/>
          <a:lstStyle/>
          <a:p>
            <a:r>
              <a:rPr kumimoji="1" lang="ja-JP" altLang="en-US"/>
              <a:t>あと旅行します！！！クリスマス！！！</a:t>
            </a:r>
          </a:p>
        </p:txBody>
      </p:sp>
      <p:sp>
        <p:nvSpPr>
          <p:cNvPr id="4" name="スライド番号プレースホルダー 3">
            <a:extLst>
              <a:ext uri="{FF2B5EF4-FFF2-40B4-BE49-F238E27FC236}">
                <a16:creationId xmlns:a16="http://schemas.microsoft.com/office/drawing/2014/main" id="{6C4EA7FB-6317-EB4C-A596-4C2A9DC0BA3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ja-JP" smtClean="0"/>
              <a:t>17</a:t>
            </a:fld>
            <a:endParaRPr lang="ja-JP" altLang="en-US"/>
          </a:p>
        </p:txBody>
      </p:sp>
    </p:spTree>
    <p:extLst>
      <p:ext uri="{BB962C8B-B14F-4D97-AF65-F5344CB8AC3E}">
        <p14:creationId xmlns:p14="http://schemas.microsoft.com/office/powerpoint/2010/main" val="29454259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134674F-C404-4848-AAA1-6410CB870C20}"/>
              </a:ext>
            </a:extLst>
          </p:cNvPr>
          <p:cNvSpPr>
            <a:spLocks noGrp="1"/>
          </p:cNvSpPr>
          <p:nvPr>
            <p:ph type="title"/>
          </p:nvPr>
        </p:nvSpPr>
        <p:spPr>
          <a:xfrm>
            <a:off x="628650" y="3095264"/>
            <a:ext cx="7886700" cy="880968"/>
          </a:xfrm>
        </p:spPr>
        <p:txBody>
          <a:bodyPr/>
          <a:lstStyle/>
          <a:p>
            <a:r>
              <a:rPr kumimoji="1" lang="ja-JP" altLang="en-US"/>
              <a:t>メディア「宙畑」とは？</a:t>
            </a:r>
          </a:p>
        </p:txBody>
      </p:sp>
      <p:sp>
        <p:nvSpPr>
          <p:cNvPr id="4" name="スライド番号プレースホルダー 3">
            <a:extLst>
              <a:ext uri="{FF2B5EF4-FFF2-40B4-BE49-F238E27FC236}">
                <a16:creationId xmlns:a16="http://schemas.microsoft.com/office/drawing/2014/main" id="{6C4EA7FB-6317-EB4C-A596-4C2A9DC0BA3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ja-JP" smtClean="0"/>
              <a:t>18</a:t>
            </a:fld>
            <a:endParaRPr lang="ja-JP" altLang="en-US"/>
          </a:p>
        </p:txBody>
      </p:sp>
    </p:spTree>
    <p:extLst>
      <p:ext uri="{BB962C8B-B14F-4D97-AF65-F5344CB8AC3E}">
        <p14:creationId xmlns:p14="http://schemas.microsoft.com/office/powerpoint/2010/main" val="31914669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3387160-04A5-A04F-A19A-BFF38A3E983F}"/>
              </a:ext>
            </a:extLst>
          </p:cNvPr>
          <p:cNvSpPr>
            <a:spLocks noGrp="1"/>
          </p:cNvSpPr>
          <p:nvPr>
            <p:ph type="title"/>
          </p:nvPr>
        </p:nvSpPr>
        <p:spPr/>
        <p:txBody>
          <a:bodyPr/>
          <a:lstStyle/>
          <a:p>
            <a:r>
              <a:rPr kumimoji="1" lang="ja-JP" altLang="en-US" sz="2000"/>
              <a:t>宙畑は、さくらインターネットの宇宙データプラットフォーム</a:t>
            </a:r>
            <a:r>
              <a:rPr kumimoji="1" lang="en-US" altLang="ja-JP" sz="2000" dirty="0"/>
              <a:t>Tellus</a:t>
            </a:r>
            <a:r>
              <a:rPr kumimoji="1" lang="ja-JP" altLang="en-US" sz="2000"/>
              <a:t>オウンドメディアです</a:t>
            </a:r>
          </a:p>
        </p:txBody>
      </p:sp>
      <p:sp>
        <p:nvSpPr>
          <p:cNvPr id="3" name="テキスト プレースホルダー 2">
            <a:extLst>
              <a:ext uri="{FF2B5EF4-FFF2-40B4-BE49-F238E27FC236}">
                <a16:creationId xmlns:a16="http://schemas.microsoft.com/office/drawing/2014/main" id="{20B03C5B-BFFB-F440-8E52-93D750BA9F7C}"/>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445B9059-B7CD-6A4D-B9C7-7046630A984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ja-JP" smtClean="0"/>
              <a:t>19</a:t>
            </a:fld>
            <a:endParaRPr lang="ja-JP" altLang="en-US"/>
          </a:p>
        </p:txBody>
      </p:sp>
    </p:spTree>
    <p:extLst>
      <p:ext uri="{BB962C8B-B14F-4D97-AF65-F5344CB8AC3E}">
        <p14:creationId xmlns:p14="http://schemas.microsoft.com/office/powerpoint/2010/main" val="21745328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134674F-C404-4848-AAA1-6410CB870C20}"/>
              </a:ext>
            </a:extLst>
          </p:cNvPr>
          <p:cNvSpPr>
            <a:spLocks noGrp="1"/>
          </p:cNvSpPr>
          <p:nvPr>
            <p:ph type="title"/>
          </p:nvPr>
        </p:nvSpPr>
        <p:spPr>
          <a:xfrm>
            <a:off x="628650" y="2548032"/>
            <a:ext cx="7886700" cy="880968"/>
          </a:xfrm>
        </p:spPr>
        <p:txBody>
          <a:bodyPr/>
          <a:lstStyle/>
          <a:p>
            <a:r>
              <a:rPr kumimoji="1" lang="ja-JP" altLang="en-US"/>
              <a:t>想いの話</a:t>
            </a:r>
          </a:p>
        </p:txBody>
      </p:sp>
      <p:sp>
        <p:nvSpPr>
          <p:cNvPr id="4" name="スライド番号プレースホルダー 3">
            <a:extLst>
              <a:ext uri="{FF2B5EF4-FFF2-40B4-BE49-F238E27FC236}">
                <a16:creationId xmlns:a16="http://schemas.microsoft.com/office/drawing/2014/main" id="{6C4EA7FB-6317-EB4C-A596-4C2A9DC0BA3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ja-JP" smtClean="0"/>
              <a:t>2</a:t>
            </a:fld>
            <a:endParaRPr lang="ja-JP" altLang="en-US"/>
          </a:p>
        </p:txBody>
      </p:sp>
    </p:spTree>
    <p:extLst>
      <p:ext uri="{BB962C8B-B14F-4D97-AF65-F5344CB8AC3E}">
        <p14:creationId xmlns:p14="http://schemas.microsoft.com/office/powerpoint/2010/main" val="6481478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3387160-04A5-A04F-A19A-BFF38A3E983F}"/>
              </a:ext>
            </a:extLst>
          </p:cNvPr>
          <p:cNvSpPr>
            <a:spLocks noGrp="1"/>
          </p:cNvSpPr>
          <p:nvPr>
            <p:ph type="title"/>
          </p:nvPr>
        </p:nvSpPr>
        <p:spPr/>
        <p:txBody>
          <a:bodyPr/>
          <a:lstStyle/>
          <a:p>
            <a:r>
              <a:rPr kumimoji="1" lang="ja-JP" altLang="en-US" sz="2000"/>
              <a:t>任意団体「宙畑」が制作していたものを、</a:t>
            </a:r>
            <a:r>
              <a:rPr kumimoji="1" lang="en-US" altLang="ja-JP" sz="2000" dirty="0"/>
              <a:t>METI</a:t>
            </a:r>
            <a:r>
              <a:rPr kumimoji="1" lang="ja-JP" altLang="en-US" sz="2000"/>
              <a:t>の受託を受け、さくらインターネットが買収しました</a:t>
            </a:r>
          </a:p>
        </p:txBody>
      </p:sp>
      <p:sp>
        <p:nvSpPr>
          <p:cNvPr id="3" name="テキスト プレースホルダー 2">
            <a:extLst>
              <a:ext uri="{FF2B5EF4-FFF2-40B4-BE49-F238E27FC236}">
                <a16:creationId xmlns:a16="http://schemas.microsoft.com/office/drawing/2014/main" id="{20B03C5B-BFFB-F440-8E52-93D750BA9F7C}"/>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445B9059-B7CD-6A4D-B9C7-7046630A984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ja-JP" smtClean="0"/>
              <a:t>20</a:t>
            </a:fld>
            <a:endParaRPr lang="ja-JP" altLang="en-US"/>
          </a:p>
        </p:txBody>
      </p:sp>
    </p:spTree>
    <p:extLst>
      <p:ext uri="{BB962C8B-B14F-4D97-AF65-F5344CB8AC3E}">
        <p14:creationId xmlns:p14="http://schemas.microsoft.com/office/powerpoint/2010/main" val="41738489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3387160-04A5-A04F-A19A-BFF38A3E983F}"/>
              </a:ext>
            </a:extLst>
          </p:cNvPr>
          <p:cNvSpPr>
            <a:spLocks noGrp="1"/>
          </p:cNvSpPr>
          <p:nvPr>
            <p:ph type="title"/>
          </p:nvPr>
        </p:nvSpPr>
        <p:spPr/>
        <p:txBody>
          <a:bodyPr/>
          <a:lstStyle/>
          <a:p>
            <a:r>
              <a:rPr kumimoji="1" lang="ja-JP" altLang="en-US" sz="2000"/>
              <a:t>現在は、さくらインターネット（株）の委託を受けて、（株）</a:t>
            </a:r>
            <a:r>
              <a:rPr kumimoji="1" lang="en-US" altLang="ja-JP" sz="2000" dirty="0"/>
              <a:t>nomad</a:t>
            </a:r>
            <a:r>
              <a:rPr kumimoji="1" lang="ja-JP" altLang="en-US" sz="2000"/>
              <a:t>が運営しています</a:t>
            </a:r>
          </a:p>
        </p:txBody>
      </p:sp>
      <p:sp>
        <p:nvSpPr>
          <p:cNvPr id="3" name="テキスト プレースホルダー 2">
            <a:extLst>
              <a:ext uri="{FF2B5EF4-FFF2-40B4-BE49-F238E27FC236}">
                <a16:creationId xmlns:a16="http://schemas.microsoft.com/office/drawing/2014/main" id="{20B03C5B-BFFB-F440-8E52-93D750BA9F7C}"/>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445B9059-B7CD-6A4D-B9C7-7046630A984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ja-JP" smtClean="0"/>
              <a:t>21</a:t>
            </a:fld>
            <a:endParaRPr lang="ja-JP" altLang="en-US"/>
          </a:p>
        </p:txBody>
      </p:sp>
    </p:spTree>
    <p:extLst>
      <p:ext uri="{BB962C8B-B14F-4D97-AF65-F5344CB8AC3E}">
        <p14:creationId xmlns:p14="http://schemas.microsoft.com/office/powerpoint/2010/main" val="8429688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134674F-C404-4848-AAA1-6410CB870C20}"/>
              </a:ext>
            </a:extLst>
          </p:cNvPr>
          <p:cNvSpPr>
            <a:spLocks noGrp="1"/>
          </p:cNvSpPr>
          <p:nvPr>
            <p:ph type="title"/>
          </p:nvPr>
        </p:nvSpPr>
        <p:spPr>
          <a:xfrm>
            <a:off x="628650" y="3095264"/>
            <a:ext cx="7886700" cy="880968"/>
          </a:xfrm>
        </p:spPr>
        <p:txBody>
          <a:bodyPr/>
          <a:lstStyle/>
          <a:p>
            <a:r>
              <a:rPr kumimoji="1" lang="ja-JP" altLang="en-US"/>
              <a:t>メディア「宙畑」とは？</a:t>
            </a:r>
          </a:p>
        </p:txBody>
      </p:sp>
      <p:sp>
        <p:nvSpPr>
          <p:cNvPr id="4" name="スライド番号プレースホルダー 3">
            <a:extLst>
              <a:ext uri="{FF2B5EF4-FFF2-40B4-BE49-F238E27FC236}">
                <a16:creationId xmlns:a16="http://schemas.microsoft.com/office/drawing/2014/main" id="{6C4EA7FB-6317-EB4C-A596-4C2A9DC0BA3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ja-JP" smtClean="0"/>
              <a:t>22</a:t>
            </a:fld>
            <a:endParaRPr lang="ja-JP" altLang="en-US"/>
          </a:p>
        </p:txBody>
      </p:sp>
    </p:spTree>
    <p:extLst>
      <p:ext uri="{BB962C8B-B14F-4D97-AF65-F5344CB8AC3E}">
        <p14:creationId xmlns:p14="http://schemas.microsoft.com/office/powerpoint/2010/main" val="9870873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172FBD0-A006-FA43-902D-12022C7983E3}"/>
              </a:ext>
            </a:extLst>
          </p:cNvPr>
          <p:cNvSpPr>
            <a:spLocks noGrp="1"/>
          </p:cNvSpPr>
          <p:nvPr>
            <p:ph type="title"/>
          </p:nvPr>
        </p:nvSpPr>
        <p:spPr/>
        <p:txBody>
          <a:bodyPr/>
          <a:lstStyle/>
          <a:p>
            <a:endParaRPr kumimoji="1" lang="ja-JP" altLang="en-US"/>
          </a:p>
        </p:txBody>
      </p:sp>
      <p:sp>
        <p:nvSpPr>
          <p:cNvPr id="3" name="テキスト プレースホルダー 2">
            <a:extLst>
              <a:ext uri="{FF2B5EF4-FFF2-40B4-BE49-F238E27FC236}">
                <a16:creationId xmlns:a16="http://schemas.microsoft.com/office/drawing/2014/main" id="{EF749B00-2893-1643-ACE6-0214D0FC3AFD}"/>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25B2E380-3FDE-2444-97CE-5573883F4BE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ja-JP" smtClean="0"/>
              <a:t>23</a:t>
            </a:fld>
            <a:endParaRPr lang="ja-JP" altLang="en-US"/>
          </a:p>
        </p:txBody>
      </p:sp>
    </p:spTree>
    <p:extLst>
      <p:ext uri="{BB962C8B-B14F-4D97-AF65-F5344CB8AC3E}">
        <p14:creationId xmlns:p14="http://schemas.microsoft.com/office/powerpoint/2010/main" val="21313560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6C4EA7FB-6317-EB4C-A596-4C2A9DC0BA3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ja-JP" smtClean="0"/>
              <a:t>3</a:t>
            </a:fld>
            <a:endParaRPr lang="ja-JP" altLang="en-US"/>
          </a:p>
        </p:txBody>
      </p:sp>
      <p:sp>
        <p:nvSpPr>
          <p:cNvPr id="5" name="タイトル 1">
            <a:extLst>
              <a:ext uri="{FF2B5EF4-FFF2-40B4-BE49-F238E27FC236}">
                <a16:creationId xmlns:a16="http://schemas.microsoft.com/office/drawing/2014/main" id="{1B5BB795-09D1-7449-9AB2-ADF4E35B0BEC}"/>
              </a:ext>
            </a:extLst>
          </p:cNvPr>
          <p:cNvSpPr txBox="1">
            <a:spLocks/>
          </p:cNvSpPr>
          <p:nvPr/>
        </p:nvSpPr>
        <p:spPr>
          <a:xfrm>
            <a:off x="628650" y="1246094"/>
            <a:ext cx="7886700" cy="3534911"/>
          </a:xfrm>
          <a:prstGeom prst="rect">
            <a:avLst/>
          </a:prstGeom>
          <a:noFill/>
          <a:ln>
            <a:noFill/>
          </a:ln>
        </p:spPr>
        <p:txBody>
          <a:bodyPr spcFirstLastPara="1" wrap="square" lIns="91425" tIns="45700" rIns="91425" bIns="45700" anchor="ctr" anchorCtr="0"/>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2800"/>
              <a:buFont typeface="Calibri"/>
              <a:buNone/>
              <a:defRPr sz="2800" b="1"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kumimoji="1" lang="ja-JP" altLang="en-US" sz="1800"/>
              <a:t>著作権の譲渡などについて、焦りすぎてごめんなさい</a:t>
            </a:r>
            <a:endParaRPr kumimoji="1" lang="en-US" altLang="ja-JP" sz="1800" dirty="0"/>
          </a:p>
          <a:p>
            <a:endParaRPr kumimoji="1" lang="en-US" altLang="ja-JP" sz="1800" dirty="0"/>
          </a:p>
          <a:p>
            <a:r>
              <a:rPr kumimoji="1" lang="ja-JP" altLang="en-US" sz="1800"/>
              <a:t>今回</a:t>
            </a:r>
            <a:r>
              <a:rPr kumimoji="1" lang="en-US" altLang="ja-JP" sz="1800" dirty="0"/>
              <a:t>Tellus</a:t>
            </a:r>
            <a:r>
              <a:rPr kumimoji="1" lang="ja-JP" altLang="en-US" sz="1800"/>
              <a:t>のオウンドメディアに参加するということを決めたのはチャンスだと思ったから</a:t>
            </a:r>
            <a:endParaRPr kumimoji="1" lang="en-US" altLang="ja-JP" sz="1800" dirty="0"/>
          </a:p>
          <a:p>
            <a:endParaRPr kumimoji="1" lang="en-US" altLang="ja-JP" sz="1800" dirty="0"/>
          </a:p>
          <a:p>
            <a:r>
              <a:rPr kumimoji="1" lang="ja-JP" altLang="en-US" sz="1800"/>
              <a:t>もちろんリスクはあるが、大きなチャンスだと信じて、飛び込みたいと思ったゆえの行動である</a:t>
            </a:r>
            <a:endParaRPr kumimoji="1" lang="ja-JP" altLang="en-US" sz="1800" dirty="0"/>
          </a:p>
        </p:txBody>
      </p:sp>
      <p:sp>
        <p:nvSpPr>
          <p:cNvPr id="6" name="タイトル 5">
            <a:extLst>
              <a:ext uri="{FF2B5EF4-FFF2-40B4-BE49-F238E27FC236}">
                <a16:creationId xmlns:a16="http://schemas.microsoft.com/office/drawing/2014/main" id="{0C1D0374-F1CA-A040-9734-2F5CA25E9D75}"/>
              </a:ext>
            </a:extLst>
          </p:cNvPr>
          <p:cNvSpPr>
            <a:spLocks noGrp="1"/>
          </p:cNvSpPr>
          <p:nvPr>
            <p:ph type="title"/>
          </p:nvPr>
        </p:nvSpPr>
        <p:spPr/>
        <p:txBody>
          <a:bodyPr/>
          <a:lstStyle/>
          <a:p>
            <a:endParaRPr lang="ja-JP" altLang="en-US"/>
          </a:p>
        </p:txBody>
      </p:sp>
    </p:spTree>
    <p:extLst>
      <p:ext uri="{BB962C8B-B14F-4D97-AF65-F5344CB8AC3E}">
        <p14:creationId xmlns:p14="http://schemas.microsoft.com/office/powerpoint/2010/main" val="25734726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134674F-C404-4848-AAA1-6410CB870C20}"/>
              </a:ext>
            </a:extLst>
          </p:cNvPr>
          <p:cNvSpPr>
            <a:spLocks noGrp="1"/>
          </p:cNvSpPr>
          <p:nvPr>
            <p:ph type="title"/>
          </p:nvPr>
        </p:nvSpPr>
        <p:spPr>
          <a:xfrm>
            <a:off x="628650" y="2548032"/>
            <a:ext cx="7886700" cy="880968"/>
          </a:xfrm>
        </p:spPr>
        <p:txBody>
          <a:bodyPr/>
          <a:lstStyle/>
          <a:p>
            <a:r>
              <a:rPr kumimoji="1" lang="ja-JP" altLang="en-US"/>
              <a:t>所有の話</a:t>
            </a:r>
          </a:p>
        </p:txBody>
      </p:sp>
      <p:sp>
        <p:nvSpPr>
          <p:cNvPr id="4" name="スライド番号プレースホルダー 3">
            <a:extLst>
              <a:ext uri="{FF2B5EF4-FFF2-40B4-BE49-F238E27FC236}">
                <a16:creationId xmlns:a16="http://schemas.microsoft.com/office/drawing/2014/main" id="{6C4EA7FB-6317-EB4C-A596-4C2A9DC0BA3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ja-JP" smtClean="0"/>
              <a:t>4</a:t>
            </a:fld>
            <a:endParaRPr lang="ja-JP" altLang="en-US"/>
          </a:p>
        </p:txBody>
      </p:sp>
      <p:sp>
        <p:nvSpPr>
          <p:cNvPr id="5" name="タイトル 1">
            <a:extLst>
              <a:ext uri="{FF2B5EF4-FFF2-40B4-BE49-F238E27FC236}">
                <a16:creationId xmlns:a16="http://schemas.microsoft.com/office/drawing/2014/main" id="{1B5BB795-09D1-7449-9AB2-ADF4E35B0BEC}"/>
              </a:ext>
            </a:extLst>
          </p:cNvPr>
          <p:cNvSpPr txBox="1">
            <a:spLocks/>
          </p:cNvSpPr>
          <p:nvPr/>
        </p:nvSpPr>
        <p:spPr>
          <a:xfrm>
            <a:off x="628650" y="3388414"/>
            <a:ext cx="7886700" cy="1157460"/>
          </a:xfrm>
          <a:prstGeom prst="rect">
            <a:avLst/>
          </a:prstGeom>
          <a:noFill/>
          <a:ln>
            <a:noFill/>
          </a:ln>
        </p:spPr>
        <p:txBody>
          <a:bodyPr spcFirstLastPara="1" wrap="square" lIns="91425" tIns="45700" rIns="91425" bIns="45700" anchor="ctr" anchorCtr="0"/>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2800"/>
              <a:buFont typeface="Calibri"/>
              <a:buNone/>
              <a:defRPr sz="2800" b="1"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kumimoji="1" lang="en-US" altLang="ja-JP" sz="1800" dirty="0"/>
              <a:t>Tellus</a:t>
            </a:r>
            <a:r>
              <a:rPr kumimoji="1" lang="ja-JP" altLang="en-US" sz="1800"/>
              <a:t>の目指す世界に共感したことと、以下で説明することを実現するために、宙畑は</a:t>
            </a:r>
            <a:r>
              <a:rPr kumimoji="1" lang="en-US" altLang="ja-JP" sz="1800" dirty="0"/>
              <a:t>Tellus</a:t>
            </a:r>
            <a:r>
              <a:rPr kumimoji="1" lang="ja-JP" altLang="en-US" sz="1800"/>
              <a:t>のオウンドメディアになりましたってこと</a:t>
            </a:r>
            <a:endParaRPr kumimoji="1" lang="ja-JP" altLang="en-US" sz="1800" dirty="0"/>
          </a:p>
        </p:txBody>
      </p:sp>
    </p:spTree>
    <p:extLst>
      <p:ext uri="{BB962C8B-B14F-4D97-AF65-F5344CB8AC3E}">
        <p14:creationId xmlns:p14="http://schemas.microsoft.com/office/powerpoint/2010/main" val="1798182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9BA0010-F7A0-DF4F-94A7-D5735D9BDE27}"/>
              </a:ext>
            </a:extLst>
          </p:cNvPr>
          <p:cNvSpPr>
            <a:spLocks noGrp="1"/>
          </p:cNvSpPr>
          <p:nvPr>
            <p:ph type="title"/>
          </p:nvPr>
        </p:nvSpPr>
        <p:spPr/>
        <p:txBody>
          <a:bodyPr/>
          <a:lstStyle/>
          <a:p>
            <a:r>
              <a:rPr kumimoji="1" lang="ja-JP" altLang="en-US" sz="1800"/>
              <a:t>今まで任意団体「宙畑」は、メディア宙畑と受託業務をやっていました</a:t>
            </a:r>
            <a:br>
              <a:rPr kumimoji="1" lang="en-US" altLang="ja-JP" sz="1800" dirty="0"/>
            </a:br>
            <a:r>
              <a:rPr kumimoji="1" lang="ja-JP" altLang="en-US" sz="1800"/>
              <a:t>メディア宙畑は、</a:t>
            </a:r>
            <a:r>
              <a:rPr kumimoji="1" lang="en-US" altLang="ja-JP" sz="1800" dirty="0"/>
              <a:t>Tellus</a:t>
            </a:r>
            <a:r>
              <a:rPr kumimoji="1" lang="ja-JP" altLang="en-US" sz="1800"/>
              <a:t>のオウンドメディアに参画します</a:t>
            </a:r>
          </a:p>
        </p:txBody>
      </p:sp>
      <p:sp>
        <p:nvSpPr>
          <p:cNvPr id="3" name="テキスト プレースホルダー 2">
            <a:extLst>
              <a:ext uri="{FF2B5EF4-FFF2-40B4-BE49-F238E27FC236}">
                <a16:creationId xmlns:a16="http://schemas.microsoft.com/office/drawing/2014/main" id="{5CA978D1-DEE7-0E46-996C-EAA45DC70D8C}"/>
              </a:ext>
            </a:extLst>
          </p:cNvPr>
          <p:cNvSpPr>
            <a:spLocks noGrp="1"/>
          </p:cNvSpPr>
          <p:nvPr>
            <p:ph type="body" idx="1"/>
          </p:nvPr>
        </p:nvSpPr>
        <p:spPr>
          <a:xfrm>
            <a:off x="628650" y="5851129"/>
            <a:ext cx="7886700" cy="365126"/>
          </a:xfrm>
        </p:spPr>
        <p:txBody>
          <a:bodyPr/>
          <a:lstStyle/>
          <a:p>
            <a:pPr marL="50800" indent="0">
              <a:buNone/>
            </a:pPr>
            <a:r>
              <a:rPr kumimoji="1" lang="en" altLang="ja-JP" sz="1600" dirty="0">
                <a:hlinkClick r:id="rId2"/>
              </a:rPr>
              <a:t>https://www.tellusxdp.com/</a:t>
            </a:r>
            <a:endParaRPr kumimoji="1" lang="en" altLang="ja-JP" sz="1600" dirty="0"/>
          </a:p>
          <a:p>
            <a:pPr marL="50800" indent="0">
              <a:buNone/>
            </a:pPr>
            <a:endParaRPr kumimoji="1" lang="ja-JP" altLang="en-US" sz="1600"/>
          </a:p>
        </p:txBody>
      </p:sp>
      <p:sp>
        <p:nvSpPr>
          <p:cNvPr id="4" name="スライド番号プレースホルダー 3">
            <a:extLst>
              <a:ext uri="{FF2B5EF4-FFF2-40B4-BE49-F238E27FC236}">
                <a16:creationId xmlns:a16="http://schemas.microsoft.com/office/drawing/2014/main" id="{DE059A95-B47B-584A-AD7D-8DE04A8DF6C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ja-JP" smtClean="0"/>
              <a:t>5</a:t>
            </a:fld>
            <a:endParaRPr lang="ja-JP" altLang="en-US"/>
          </a:p>
        </p:txBody>
      </p:sp>
      <p:sp>
        <p:nvSpPr>
          <p:cNvPr id="5" name="円/楕円 4">
            <a:extLst>
              <a:ext uri="{FF2B5EF4-FFF2-40B4-BE49-F238E27FC236}">
                <a16:creationId xmlns:a16="http://schemas.microsoft.com/office/drawing/2014/main" id="{6B7080E2-FB4D-ED4C-AFD5-7208AC9B4E91}"/>
              </a:ext>
            </a:extLst>
          </p:cNvPr>
          <p:cNvSpPr/>
          <p:nvPr/>
        </p:nvSpPr>
        <p:spPr>
          <a:xfrm>
            <a:off x="902976" y="1845255"/>
            <a:ext cx="1658983" cy="65314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ysClr val="windowText" lastClr="000000"/>
                </a:solidFill>
              </a:rPr>
              <a:t>METI</a:t>
            </a:r>
            <a:endParaRPr kumimoji="1" lang="ja-JP" altLang="en-US">
              <a:solidFill>
                <a:sysClr val="windowText" lastClr="000000"/>
              </a:solidFill>
            </a:endParaRPr>
          </a:p>
        </p:txBody>
      </p:sp>
      <p:sp>
        <p:nvSpPr>
          <p:cNvPr id="6" name="円/楕円 5">
            <a:extLst>
              <a:ext uri="{FF2B5EF4-FFF2-40B4-BE49-F238E27FC236}">
                <a16:creationId xmlns:a16="http://schemas.microsoft.com/office/drawing/2014/main" id="{DF0A1CC3-DD5D-A24F-9E53-693EE687A62D}"/>
              </a:ext>
            </a:extLst>
          </p:cNvPr>
          <p:cNvSpPr/>
          <p:nvPr/>
        </p:nvSpPr>
        <p:spPr>
          <a:xfrm>
            <a:off x="902976" y="2968661"/>
            <a:ext cx="1658983" cy="65314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a:solidFill>
                  <a:sysClr val="windowText" lastClr="000000"/>
                </a:solidFill>
              </a:rPr>
              <a:t>さくら</a:t>
            </a:r>
          </a:p>
        </p:txBody>
      </p:sp>
      <p:cxnSp>
        <p:nvCxnSpPr>
          <p:cNvPr id="7" name="直線矢印コネクタ 6">
            <a:extLst>
              <a:ext uri="{FF2B5EF4-FFF2-40B4-BE49-F238E27FC236}">
                <a16:creationId xmlns:a16="http://schemas.microsoft.com/office/drawing/2014/main" id="{4BFFA78C-A4D0-1944-9D3D-0B97413F93F6}"/>
              </a:ext>
            </a:extLst>
          </p:cNvPr>
          <p:cNvCxnSpPr>
            <a:cxnSpLocks/>
            <a:stCxn id="5" idx="4"/>
            <a:endCxn id="6" idx="0"/>
          </p:cNvCxnSpPr>
          <p:nvPr/>
        </p:nvCxnSpPr>
        <p:spPr>
          <a:xfrm>
            <a:off x="1732468" y="2498398"/>
            <a:ext cx="0" cy="47026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1" name="直線矢印コネクタ 10">
            <a:extLst>
              <a:ext uri="{FF2B5EF4-FFF2-40B4-BE49-F238E27FC236}">
                <a16:creationId xmlns:a16="http://schemas.microsoft.com/office/drawing/2014/main" id="{DF861791-EEEB-C248-95A1-70E88C6B621C}"/>
              </a:ext>
            </a:extLst>
          </p:cNvPr>
          <p:cNvCxnSpPr>
            <a:cxnSpLocks/>
          </p:cNvCxnSpPr>
          <p:nvPr/>
        </p:nvCxnSpPr>
        <p:spPr>
          <a:xfrm>
            <a:off x="1732468" y="3621804"/>
            <a:ext cx="0" cy="47026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2" name="正方形/長方形 11">
            <a:extLst>
              <a:ext uri="{FF2B5EF4-FFF2-40B4-BE49-F238E27FC236}">
                <a16:creationId xmlns:a16="http://schemas.microsoft.com/office/drawing/2014/main" id="{783C9DEB-C586-4F44-A3CF-A43B68456B2E}"/>
              </a:ext>
            </a:extLst>
          </p:cNvPr>
          <p:cNvSpPr/>
          <p:nvPr/>
        </p:nvSpPr>
        <p:spPr>
          <a:xfrm>
            <a:off x="902976" y="4092067"/>
            <a:ext cx="1658983" cy="744583"/>
          </a:xfrm>
          <a:prstGeom prst="rect">
            <a:avLst/>
          </a:prstGeom>
          <a:ln>
            <a:solidFill>
              <a:schemeClr val="accent5">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dirty="0">
                <a:solidFill>
                  <a:sysClr val="windowText" lastClr="000000"/>
                </a:solidFill>
              </a:rPr>
              <a:t>Tellus</a:t>
            </a:r>
            <a:endParaRPr kumimoji="1" lang="ja-JP" altLang="en-US">
              <a:solidFill>
                <a:sysClr val="windowText" lastClr="000000"/>
              </a:solidFill>
            </a:endParaRPr>
          </a:p>
        </p:txBody>
      </p:sp>
      <p:sp>
        <p:nvSpPr>
          <p:cNvPr id="13" name="円/楕円 12">
            <a:extLst>
              <a:ext uri="{FF2B5EF4-FFF2-40B4-BE49-F238E27FC236}">
                <a16:creationId xmlns:a16="http://schemas.microsoft.com/office/drawing/2014/main" id="{8C42AB77-4AFD-2643-B5AA-6C1F9273FBFB}"/>
              </a:ext>
            </a:extLst>
          </p:cNvPr>
          <p:cNvSpPr/>
          <p:nvPr/>
        </p:nvSpPr>
        <p:spPr>
          <a:xfrm>
            <a:off x="3742508" y="2968661"/>
            <a:ext cx="1658983" cy="65314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a:solidFill>
                  <a:sysClr val="windowText" lastClr="000000"/>
                </a:solidFill>
              </a:rPr>
              <a:t>宙畑：城戸</a:t>
            </a:r>
          </a:p>
        </p:txBody>
      </p:sp>
      <p:sp>
        <p:nvSpPr>
          <p:cNvPr id="14" name="円/楕円 13">
            <a:extLst>
              <a:ext uri="{FF2B5EF4-FFF2-40B4-BE49-F238E27FC236}">
                <a16:creationId xmlns:a16="http://schemas.microsoft.com/office/drawing/2014/main" id="{7B48139F-610F-D444-952E-52398D3026F9}"/>
              </a:ext>
            </a:extLst>
          </p:cNvPr>
          <p:cNvSpPr/>
          <p:nvPr/>
        </p:nvSpPr>
        <p:spPr>
          <a:xfrm>
            <a:off x="6582040" y="2968661"/>
            <a:ext cx="1658983" cy="65314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ysClr val="windowText" lastClr="000000"/>
                </a:solidFill>
              </a:rPr>
              <a:t>TELSTAR</a:t>
            </a:r>
            <a:endParaRPr kumimoji="1" lang="ja-JP" altLang="en-US">
              <a:solidFill>
                <a:sysClr val="windowText" lastClr="000000"/>
              </a:solidFill>
            </a:endParaRPr>
          </a:p>
        </p:txBody>
      </p:sp>
      <p:sp>
        <p:nvSpPr>
          <p:cNvPr id="15" name="正方形/長方形 14">
            <a:extLst>
              <a:ext uri="{FF2B5EF4-FFF2-40B4-BE49-F238E27FC236}">
                <a16:creationId xmlns:a16="http://schemas.microsoft.com/office/drawing/2014/main" id="{56A35B9A-E996-2C4C-B317-99790B312C42}"/>
              </a:ext>
            </a:extLst>
          </p:cNvPr>
          <p:cNvSpPr/>
          <p:nvPr/>
        </p:nvSpPr>
        <p:spPr>
          <a:xfrm>
            <a:off x="2875467" y="4092067"/>
            <a:ext cx="1658983" cy="744583"/>
          </a:xfrm>
          <a:prstGeom prst="rect">
            <a:avLst/>
          </a:prstGeom>
          <a:ln>
            <a:solidFill>
              <a:schemeClr val="accent5">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a:solidFill>
                  <a:sysClr val="windowText" lastClr="000000"/>
                </a:solidFill>
              </a:rPr>
              <a:t>メディア</a:t>
            </a:r>
            <a:endParaRPr kumimoji="1" lang="en-US" altLang="ja-JP" dirty="0">
              <a:solidFill>
                <a:sysClr val="windowText" lastClr="000000"/>
              </a:solidFill>
            </a:endParaRPr>
          </a:p>
          <a:p>
            <a:pPr algn="ctr"/>
            <a:r>
              <a:rPr kumimoji="1" lang="ja-JP" altLang="en-US">
                <a:solidFill>
                  <a:sysClr val="windowText" lastClr="000000"/>
                </a:solidFill>
              </a:rPr>
              <a:t>宙畑</a:t>
            </a:r>
          </a:p>
        </p:txBody>
      </p:sp>
      <p:sp>
        <p:nvSpPr>
          <p:cNvPr id="16" name="正方形/長方形 15">
            <a:extLst>
              <a:ext uri="{FF2B5EF4-FFF2-40B4-BE49-F238E27FC236}">
                <a16:creationId xmlns:a16="http://schemas.microsoft.com/office/drawing/2014/main" id="{186F7FEB-D704-C047-BF79-1A2509A7DFC6}"/>
              </a:ext>
            </a:extLst>
          </p:cNvPr>
          <p:cNvSpPr/>
          <p:nvPr/>
        </p:nvSpPr>
        <p:spPr>
          <a:xfrm>
            <a:off x="4730392" y="4092067"/>
            <a:ext cx="1658983" cy="744583"/>
          </a:xfrm>
          <a:prstGeom prst="rect">
            <a:avLst/>
          </a:prstGeom>
          <a:ln>
            <a:solidFill>
              <a:schemeClr val="accent5">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a:solidFill>
                  <a:sysClr val="windowText" lastClr="000000"/>
                </a:solidFill>
              </a:rPr>
              <a:t>受託</a:t>
            </a:r>
            <a:endParaRPr kumimoji="1" lang="en-US" altLang="ja-JP" dirty="0">
              <a:solidFill>
                <a:sysClr val="windowText" lastClr="000000"/>
              </a:solidFill>
            </a:endParaRPr>
          </a:p>
        </p:txBody>
      </p:sp>
      <p:sp>
        <p:nvSpPr>
          <p:cNvPr id="17" name="正方形/長方形 16">
            <a:extLst>
              <a:ext uri="{FF2B5EF4-FFF2-40B4-BE49-F238E27FC236}">
                <a16:creationId xmlns:a16="http://schemas.microsoft.com/office/drawing/2014/main" id="{978A84E0-CC31-CE43-BB7E-B746A18107A7}"/>
              </a:ext>
            </a:extLst>
          </p:cNvPr>
          <p:cNvSpPr/>
          <p:nvPr/>
        </p:nvSpPr>
        <p:spPr>
          <a:xfrm>
            <a:off x="6637569" y="4092067"/>
            <a:ext cx="1658983" cy="744583"/>
          </a:xfrm>
          <a:prstGeom prst="rect">
            <a:avLst/>
          </a:prstGeom>
          <a:ln>
            <a:solidFill>
              <a:schemeClr val="accent5">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a:solidFill>
                  <a:sysClr val="windowText" lastClr="000000"/>
                </a:solidFill>
              </a:rPr>
              <a:t>メディア</a:t>
            </a:r>
            <a:endParaRPr kumimoji="1" lang="en-US" altLang="ja-JP" dirty="0">
              <a:solidFill>
                <a:sysClr val="windowText" lastClr="000000"/>
              </a:solidFill>
            </a:endParaRPr>
          </a:p>
          <a:p>
            <a:pPr algn="ctr"/>
            <a:r>
              <a:rPr kumimoji="1" lang="en-US" altLang="ja-JP" dirty="0">
                <a:solidFill>
                  <a:sysClr val="windowText" lastClr="000000"/>
                </a:solidFill>
              </a:rPr>
              <a:t>TELSTAR</a:t>
            </a:r>
          </a:p>
        </p:txBody>
      </p:sp>
      <p:cxnSp>
        <p:nvCxnSpPr>
          <p:cNvPr id="10" name="カギ線コネクタ 9">
            <a:extLst>
              <a:ext uri="{FF2B5EF4-FFF2-40B4-BE49-F238E27FC236}">
                <a16:creationId xmlns:a16="http://schemas.microsoft.com/office/drawing/2014/main" id="{2C13D2E8-7C09-6343-BF6E-92789A10E3D5}"/>
              </a:ext>
            </a:extLst>
          </p:cNvPr>
          <p:cNvCxnSpPr>
            <a:stCxn id="12" idx="2"/>
            <a:endCxn id="15" idx="2"/>
          </p:cNvCxnSpPr>
          <p:nvPr/>
        </p:nvCxnSpPr>
        <p:spPr>
          <a:xfrm rot="16200000" flipH="1">
            <a:off x="2718713" y="3850404"/>
            <a:ext cx="12700" cy="1972491"/>
          </a:xfrm>
          <a:prstGeom prst="bentConnector3">
            <a:avLst>
              <a:gd name="adj1" fmla="val 1800000"/>
            </a:avLst>
          </a:prstGeom>
          <a:ln>
            <a:solidFill>
              <a:srgbClr val="002060"/>
            </a:solidFill>
            <a:tailEnd type="triangle"/>
          </a:ln>
        </p:spPr>
        <p:style>
          <a:lnRef idx="1">
            <a:schemeClr val="dk1"/>
          </a:lnRef>
          <a:fillRef idx="0">
            <a:schemeClr val="dk1"/>
          </a:fillRef>
          <a:effectRef idx="0">
            <a:schemeClr val="dk1"/>
          </a:effectRef>
          <a:fontRef idx="minor">
            <a:schemeClr val="tx1"/>
          </a:fontRef>
        </p:style>
      </p:cxnSp>
      <p:cxnSp>
        <p:nvCxnSpPr>
          <p:cNvPr id="18" name="カギ線コネクタ 17">
            <a:extLst>
              <a:ext uri="{FF2B5EF4-FFF2-40B4-BE49-F238E27FC236}">
                <a16:creationId xmlns:a16="http://schemas.microsoft.com/office/drawing/2014/main" id="{164ACCEE-98FE-1D47-BD80-43C2841AD7BF}"/>
              </a:ext>
            </a:extLst>
          </p:cNvPr>
          <p:cNvCxnSpPr>
            <a:cxnSpLocks/>
            <a:stCxn id="13" idx="0"/>
            <a:endCxn id="14" idx="0"/>
          </p:cNvCxnSpPr>
          <p:nvPr/>
        </p:nvCxnSpPr>
        <p:spPr>
          <a:xfrm rot="5400000" flipH="1" flipV="1">
            <a:off x="5991766" y="1548895"/>
            <a:ext cx="12700" cy="2839532"/>
          </a:xfrm>
          <a:prstGeom prst="bentConnector3">
            <a:avLst>
              <a:gd name="adj1" fmla="val 1800000"/>
            </a:avLst>
          </a:prstGeom>
          <a:ln>
            <a:solidFill>
              <a:srgbClr val="002060"/>
            </a:solidFill>
            <a:tailEnd type="triangle"/>
          </a:ln>
        </p:spPr>
        <p:style>
          <a:lnRef idx="1">
            <a:schemeClr val="dk1"/>
          </a:lnRef>
          <a:fillRef idx="0">
            <a:schemeClr val="dk1"/>
          </a:fillRef>
          <a:effectRef idx="0">
            <a:schemeClr val="dk1"/>
          </a:effectRef>
          <a:fontRef idx="minor">
            <a:schemeClr val="tx1"/>
          </a:fontRef>
        </p:style>
      </p:cxnSp>
      <p:cxnSp>
        <p:nvCxnSpPr>
          <p:cNvPr id="21" name="カギ線コネクタ 20">
            <a:extLst>
              <a:ext uri="{FF2B5EF4-FFF2-40B4-BE49-F238E27FC236}">
                <a16:creationId xmlns:a16="http://schemas.microsoft.com/office/drawing/2014/main" id="{A8DCDD92-2BA7-E646-9A42-B9A482AFB920}"/>
              </a:ext>
            </a:extLst>
          </p:cNvPr>
          <p:cNvCxnSpPr>
            <a:cxnSpLocks/>
            <a:stCxn id="13" idx="4"/>
            <a:endCxn id="16" idx="0"/>
          </p:cNvCxnSpPr>
          <p:nvPr/>
        </p:nvCxnSpPr>
        <p:spPr>
          <a:xfrm rot="16200000" flipH="1">
            <a:off x="4830811" y="3362993"/>
            <a:ext cx="470263" cy="987884"/>
          </a:xfrm>
          <a:prstGeom prst="bent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cxnSp>
        <p:nvCxnSpPr>
          <p:cNvPr id="23" name="カギ線コネクタ 22">
            <a:extLst>
              <a:ext uri="{FF2B5EF4-FFF2-40B4-BE49-F238E27FC236}">
                <a16:creationId xmlns:a16="http://schemas.microsoft.com/office/drawing/2014/main" id="{F52B3C5D-3471-2D42-868E-34553AC57CF3}"/>
              </a:ext>
            </a:extLst>
          </p:cNvPr>
          <p:cNvCxnSpPr>
            <a:cxnSpLocks/>
            <a:stCxn id="13" idx="4"/>
            <a:endCxn id="15" idx="0"/>
          </p:cNvCxnSpPr>
          <p:nvPr/>
        </p:nvCxnSpPr>
        <p:spPr>
          <a:xfrm rot="5400000">
            <a:off x="3903349" y="3423415"/>
            <a:ext cx="470263" cy="867041"/>
          </a:xfrm>
          <a:prstGeom prst="bent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sp>
        <p:nvSpPr>
          <p:cNvPr id="27" name="テキスト ボックス 26">
            <a:extLst>
              <a:ext uri="{FF2B5EF4-FFF2-40B4-BE49-F238E27FC236}">
                <a16:creationId xmlns:a16="http://schemas.microsoft.com/office/drawing/2014/main" id="{12CF2A20-4380-DC45-B2F0-14705FA2D92A}"/>
              </a:ext>
            </a:extLst>
          </p:cNvPr>
          <p:cNvSpPr txBox="1"/>
          <p:nvPr/>
        </p:nvSpPr>
        <p:spPr>
          <a:xfrm>
            <a:off x="5161274" y="2373509"/>
            <a:ext cx="1673683" cy="307777"/>
          </a:xfrm>
          <a:prstGeom prst="rect">
            <a:avLst/>
          </a:prstGeom>
          <a:noFill/>
        </p:spPr>
        <p:txBody>
          <a:bodyPr wrap="square" rtlCol="0">
            <a:spAutoFit/>
          </a:bodyPr>
          <a:lstStyle/>
          <a:p>
            <a:pPr algn="ctr"/>
            <a:r>
              <a:rPr kumimoji="1" lang="ja-JP" altLang="en-US">
                <a:solidFill>
                  <a:srgbClr val="002060"/>
                </a:solidFill>
              </a:rPr>
              <a:t>アライアンス</a:t>
            </a:r>
            <a:endParaRPr kumimoji="1" lang="en-US" altLang="ja-JP" dirty="0">
              <a:solidFill>
                <a:srgbClr val="002060"/>
              </a:solidFill>
            </a:endParaRPr>
          </a:p>
        </p:txBody>
      </p:sp>
      <p:sp>
        <p:nvSpPr>
          <p:cNvPr id="28" name="テキスト ボックス 27">
            <a:extLst>
              <a:ext uri="{FF2B5EF4-FFF2-40B4-BE49-F238E27FC236}">
                <a16:creationId xmlns:a16="http://schemas.microsoft.com/office/drawing/2014/main" id="{D137D634-977F-F341-BB97-F63C86BC2D55}"/>
              </a:ext>
            </a:extLst>
          </p:cNvPr>
          <p:cNvSpPr txBox="1"/>
          <p:nvPr/>
        </p:nvSpPr>
        <p:spPr>
          <a:xfrm>
            <a:off x="1888221" y="5168960"/>
            <a:ext cx="1673683" cy="307777"/>
          </a:xfrm>
          <a:prstGeom prst="rect">
            <a:avLst/>
          </a:prstGeom>
          <a:noFill/>
        </p:spPr>
        <p:txBody>
          <a:bodyPr wrap="square" rtlCol="0">
            <a:spAutoFit/>
          </a:bodyPr>
          <a:lstStyle/>
          <a:p>
            <a:pPr algn="ctr"/>
            <a:r>
              <a:rPr kumimoji="1" lang="ja-JP" altLang="en-US">
                <a:solidFill>
                  <a:srgbClr val="002060"/>
                </a:solidFill>
              </a:rPr>
              <a:t>オウンドメディア</a:t>
            </a:r>
            <a:endParaRPr kumimoji="1" lang="en-US" altLang="ja-JP" dirty="0">
              <a:solidFill>
                <a:srgbClr val="002060"/>
              </a:solidFill>
            </a:endParaRPr>
          </a:p>
        </p:txBody>
      </p:sp>
      <p:cxnSp>
        <p:nvCxnSpPr>
          <p:cNvPr id="29" name="直線矢印コネクタ 28">
            <a:extLst>
              <a:ext uri="{FF2B5EF4-FFF2-40B4-BE49-F238E27FC236}">
                <a16:creationId xmlns:a16="http://schemas.microsoft.com/office/drawing/2014/main" id="{42A80EFC-8D09-3147-B3CB-3C2DC001C309}"/>
              </a:ext>
            </a:extLst>
          </p:cNvPr>
          <p:cNvCxnSpPr>
            <a:cxnSpLocks/>
          </p:cNvCxnSpPr>
          <p:nvPr/>
        </p:nvCxnSpPr>
        <p:spPr>
          <a:xfrm>
            <a:off x="7467062" y="3621804"/>
            <a:ext cx="0" cy="47026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0874630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9BA0010-F7A0-DF4F-94A7-D5735D9BDE27}"/>
              </a:ext>
            </a:extLst>
          </p:cNvPr>
          <p:cNvSpPr>
            <a:spLocks noGrp="1"/>
          </p:cNvSpPr>
          <p:nvPr>
            <p:ph type="title"/>
          </p:nvPr>
        </p:nvSpPr>
        <p:spPr/>
        <p:txBody>
          <a:bodyPr/>
          <a:lstStyle/>
          <a:p>
            <a:r>
              <a:rPr kumimoji="1" lang="ja-JP" altLang="en-US" sz="1800"/>
              <a:t>メディア宙畑は、さくらの所有物となります</a:t>
            </a:r>
          </a:p>
        </p:txBody>
      </p:sp>
      <p:sp>
        <p:nvSpPr>
          <p:cNvPr id="4" name="スライド番号プレースホルダー 3">
            <a:extLst>
              <a:ext uri="{FF2B5EF4-FFF2-40B4-BE49-F238E27FC236}">
                <a16:creationId xmlns:a16="http://schemas.microsoft.com/office/drawing/2014/main" id="{DE059A95-B47B-584A-AD7D-8DE04A8DF6C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ja-JP" smtClean="0"/>
              <a:t>6</a:t>
            </a:fld>
            <a:endParaRPr lang="ja-JP" altLang="en-US"/>
          </a:p>
        </p:txBody>
      </p:sp>
      <p:sp>
        <p:nvSpPr>
          <p:cNvPr id="5" name="円/楕円 4">
            <a:extLst>
              <a:ext uri="{FF2B5EF4-FFF2-40B4-BE49-F238E27FC236}">
                <a16:creationId xmlns:a16="http://schemas.microsoft.com/office/drawing/2014/main" id="{6B7080E2-FB4D-ED4C-AFD5-7208AC9B4E91}"/>
              </a:ext>
            </a:extLst>
          </p:cNvPr>
          <p:cNvSpPr/>
          <p:nvPr/>
        </p:nvSpPr>
        <p:spPr>
          <a:xfrm>
            <a:off x="902976" y="1845255"/>
            <a:ext cx="1658983" cy="65314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ysClr val="windowText" lastClr="000000"/>
                </a:solidFill>
              </a:rPr>
              <a:t>METI</a:t>
            </a:r>
            <a:endParaRPr kumimoji="1" lang="ja-JP" altLang="en-US">
              <a:solidFill>
                <a:sysClr val="windowText" lastClr="000000"/>
              </a:solidFill>
            </a:endParaRPr>
          </a:p>
        </p:txBody>
      </p:sp>
      <p:sp>
        <p:nvSpPr>
          <p:cNvPr id="6" name="円/楕円 5">
            <a:extLst>
              <a:ext uri="{FF2B5EF4-FFF2-40B4-BE49-F238E27FC236}">
                <a16:creationId xmlns:a16="http://schemas.microsoft.com/office/drawing/2014/main" id="{DF0A1CC3-DD5D-A24F-9E53-693EE687A62D}"/>
              </a:ext>
            </a:extLst>
          </p:cNvPr>
          <p:cNvSpPr/>
          <p:nvPr/>
        </p:nvSpPr>
        <p:spPr>
          <a:xfrm>
            <a:off x="902976" y="2968661"/>
            <a:ext cx="1658983" cy="65314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a:solidFill>
                  <a:sysClr val="windowText" lastClr="000000"/>
                </a:solidFill>
              </a:rPr>
              <a:t>さくら</a:t>
            </a:r>
          </a:p>
        </p:txBody>
      </p:sp>
      <p:cxnSp>
        <p:nvCxnSpPr>
          <p:cNvPr id="7" name="直線矢印コネクタ 6">
            <a:extLst>
              <a:ext uri="{FF2B5EF4-FFF2-40B4-BE49-F238E27FC236}">
                <a16:creationId xmlns:a16="http://schemas.microsoft.com/office/drawing/2014/main" id="{4BFFA78C-A4D0-1944-9D3D-0B97413F93F6}"/>
              </a:ext>
            </a:extLst>
          </p:cNvPr>
          <p:cNvCxnSpPr>
            <a:cxnSpLocks/>
            <a:stCxn id="5" idx="4"/>
            <a:endCxn id="6" idx="0"/>
          </p:cNvCxnSpPr>
          <p:nvPr/>
        </p:nvCxnSpPr>
        <p:spPr>
          <a:xfrm>
            <a:off x="1732468" y="2498398"/>
            <a:ext cx="0" cy="47026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1" name="直線矢印コネクタ 10">
            <a:extLst>
              <a:ext uri="{FF2B5EF4-FFF2-40B4-BE49-F238E27FC236}">
                <a16:creationId xmlns:a16="http://schemas.microsoft.com/office/drawing/2014/main" id="{DF861791-EEEB-C248-95A1-70E88C6B621C}"/>
              </a:ext>
            </a:extLst>
          </p:cNvPr>
          <p:cNvCxnSpPr>
            <a:cxnSpLocks/>
          </p:cNvCxnSpPr>
          <p:nvPr/>
        </p:nvCxnSpPr>
        <p:spPr>
          <a:xfrm>
            <a:off x="1732468" y="3621804"/>
            <a:ext cx="0" cy="47026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2" name="正方形/長方形 11">
            <a:extLst>
              <a:ext uri="{FF2B5EF4-FFF2-40B4-BE49-F238E27FC236}">
                <a16:creationId xmlns:a16="http://schemas.microsoft.com/office/drawing/2014/main" id="{783C9DEB-C586-4F44-A3CF-A43B68456B2E}"/>
              </a:ext>
            </a:extLst>
          </p:cNvPr>
          <p:cNvSpPr/>
          <p:nvPr/>
        </p:nvSpPr>
        <p:spPr>
          <a:xfrm>
            <a:off x="902976" y="4092067"/>
            <a:ext cx="1658983" cy="744583"/>
          </a:xfrm>
          <a:prstGeom prst="rect">
            <a:avLst/>
          </a:prstGeom>
          <a:ln>
            <a:solidFill>
              <a:schemeClr val="accent5">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dirty="0">
                <a:solidFill>
                  <a:sysClr val="windowText" lastClr="000000"/>
                </a:solidFill>
              </a:rPr>
              <a:t>Tellus</a:t>
            </a:r>
            <a:endParaRPr kumimoji="1" lang="ja-JP" altLang="en-US">
              <a:solidFill>
                <a:sysClr val="windowText" lastClr="000000"/>
              </a:solidFill>
            </a:endParaRPr>
          </a:p>
        </p:txBody>
      </p:sp>
      <p:sp>
        <p:nvSpPr>
          <p:cNvPr id="13" name="円/楕円 12">
            <a:extLst>
              <a:ext uri="{FF2B5EF4-FFF2-40B4-BE49-F238E27FC236}">
                <a16:creationId xmlns:a16="http://schemas.microsoft.com/office/drawing/2014/main" id="{8C42AB77-4AFD-2643-B5AA-6C1F9273FBFB}"/>
              </a:ext>
            </a:extLst>
          </p:cNvPr>
          <p:cNvSpPr/>
          <p:nvPr/>
        </p:nvSpPr>
        <p:spPr>
          <a:xfrm>
            <a:off x="3742508" y="2968661"/>
            <a:ext cx="1658983" cy="65314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a:solidFill>
                  <a:sysClr val="windowText" lastClr="000000"/>
                </a:solidFill>
              </a:rPr>
              <a:t>宙畑：城戸</a:t>
            </a:r>
          </a:p>
        </p:txBody>
      </p:sp>
      <p:sp>
        <p:nvSpPr>
          <p:cNvPr id="14" name="円/楕円 13">
            <a:extLst>
              <a:ext uri="{FF2B5EF4-FFF2-40B4-BE49-F238E27FC236}">
                <a16:creationId xmlns:a16="http://schemas.microsoft.com/office/drawing/2014/main" id="{7B48139F-610F-D444-952E-52398D3026F9}"/>
              </a:ext>
            </a:extLst>
          </p:cNvPr>
          <p:cNvSpPr/>
          <p:nvPr/>
        </p:nvSpPr>
        <p:spPr>
          <a:xfrm>
            <a:off x="6582040" y="2968661"/>
            <a:ext cx="1658983" cy="65314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ysClr val="windowText" lastClr="000000"/>
                </a:solidFill>
              </a:rPr>
              <a:t>TELSTAR</a:t>
            </a:r>
            <a:endParaRPr kumimoji="1" lang="ja-JP" altLang="en-US">
              <a:solidFill>
                <a:sysClr val="windowText" lastClr="000000"/>
              </a:solidFill>
            </a:endParaRPr>
          </a:p>
        </p:txBody>
      </p:sp>
      <p:sp>
        <p:nvSpPr>
          <p:cNvPr id="15" name="正方形/長方形 14">
            <a:extLst>
              <a:ext uri="{FF2B5EF4-FFF2-40B4-BE49-F238E27FC236}">
                <a16:creationId xmlns:a16="http://schemas.microsoft.com/office/drawing/2014/main" id="{56A35B9A-E996-2C4C-B317-99790B312C42}"/>
              </a:ext>
            </a:extLst>
          </p:cNvPr>
          <p:cNvSpPr/>
          <p:nvPr/>
        </p:nvSpPr>
        <p:spPr>
          <a:xfrm>
            <a:off x="902975" y="5329649"/>
            <a:ext cx="1658983" cy="744583"/>
          </a:xfrm>
          <a:prstGeom prst="rect">
            <a:avLst/>
          </a:prstGeom>
          <a:ln>
            <a:solidFill>
              <a:schemeClr val="accent5">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a:solidFill>
                  <a:sysClr val="windowText" lastClr="000000"/>
                </a:solidFill>
              </a:rPr>
              <a:t>メディア</a:t>
            </a:r>
            <a:endParaRPr kumimoji="1" lang="en-US" altLang="ja-JP" dirty="0">
              <a:solidFill>
                <a:sysClr val="windowText" lastClr="000000"/>
              </a:solidFill>
            </a:endParaRPr>
          </a:p>
          <a:p>
            <a:pPr algn="ctr"/>
            <a:r>
              <a:rPr kumimoji="1" lang="ja-JP" altLang="en-US">
                <a:solidFill>
                  <a:sysClr val="windowText" lastClr="000000"/>
                </a:solidFill>
              </a:rPr>
              <a:t>宙畑</a:t>
            </a:r>
          </a:p>
        </p:txBody>
      </p:sp>
      <p:sp>
        <p:nvSpPr>
          <p:cNvPr id="16" name="正方形/長方形 15">
            <a:extLst>
              <a:ext uri="{FF2B5EF4-FFF2-40B4-BE49-F238E27FC236}">
                <a16:creationId xmlns:a16="http://schemas.microsoft.com/office/drawing/2014/main" id="{186F7FEB-D704-C047-BF79-1A2509A7DFC6}"/>
              </a:ext>
            </a:extLst>
          </p:cNvPr>
          <p:cNvSpPr/>
          <p:nvPr/>
        </p:nvSpPr>
        <p:spPr>
          <a:xfrm>
            <a:off x="3748858" y="5344370"/>
            <a:ext cx="1658983" cy="744583"/>
          </a:xfrm>
          <a:prstGeom prst="rect">
            <a:avLst/>
          </a:prstGeom>
          <a:ln>
            <a:solidFill>
              <a:schemeClr val="accent5">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a:solidFill>
                  <a:sysClr val="windowText" lastClr="000000"/>
                </a:solidFill>
              </a:rPr>
              <a:t>受託</a:t>
            </a:r>
            <a:endParaRPr kumimoji="1" lang="en-US" altLang="ja-JP" dirty="0">
              <a:solidFill>
                <a:sysClr val="windowText" lastClr="000000"/>
              </a:solidFill>
            </a:endParaRPr>
          </a:p>
        </p:txBody>
      </p:sp>
      <p:sp>
        <p:nvSpPr>
          <p:cNvPr id="17" name="正方形/長方形 16">
            <a:extLst>
              <a:ext uri="{FF2B5EF4-FFF2-40B4-BE49-F238E27FC236}">
                <a16:creationId xmlns:a16="http://schemas.microsoft.com/office/drawing/2014/main" id="{978A84E0-CC31-CE43-BB7E-B746A18107A7}"/>
              </a:ext>
            </a:extLst>
          </p:cNvPr>
          <p:cNvSpPr/>
          <p:nvPr/>
        </p:nvSpPr>
        <p:spPr>
          <a:xfrm>
            <a:off x="6637569" y="4092067"/>
            <a:ext cx="1658983" cy="744583"/>
          </a:xfrm>
          <a:prstGeom prst="rect">
            <a:avLst/>
          </a:prstGeom>
          <a:ln>
            <a:solidFill>
              <a:schemeClr val="accent5">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a:solidFill>
                  <a:sysClr val="windowText" lastClr="000000"/>
                </a:solidFill>
              </a:rPr>
              <a:t>メディア</a:t>
            </a:r>
            <a:endParaRPr kumimoji="1" lang="en-US" altLang="ja-JP" dirty="0">
              <a:solidFill>
                <a:sysClr val="windowText" lastClr="000000"/>
              </a:solidFill>
            </a:endParaRPr>
          </a:p>
          <a:p>
            <a:pPr algn="ctr"/>
            <a:r>
              <a:rPr kumimoji="1" lang="en-US" altLang="ja-JP" dirty="0">
                <a:solidFill>
                  <a:sysClr val="windowText" lastClr="000000"/>
                </a:solidFill>
              </a:rPr>
              <a:t>TELSTAR</a:t>
            </a:r>
          </a:p>
        </p:txBody>
      </p:sp>
      <p:cxnSp>
        <p:nvCxnSpPr>
          <p:cNvPr id="10" name="カギ線コネクタ 9">
            <a:extLst>
              <a:ext uri="{FF2B5EF4-FFF2-40B4-BE49-F238E27FC236}">
                <a16:creationId xmlns:a16="http://schemas.microsoft.com/office/drawing/2014/main" id="{2C13D2E8-7C09-6343-BF6E-92789A10E3D5}"/>
              </a:ext>
            </a:extLst>
          </p:cNvPr>
          <p:cNvCxnSpPr>
            <a:cxnSpLocks/>
            <a:stCxn id="12" idx="2"/>
          </p:cNvCxnSpPr>
          <p:nvPr/>
        </p:nvCxnSpPr>
        <p:spPr>
          <a:xfrm rot="16200000" flipH="1">
            <a:off x="1485970" y="5083148"/>
            <a:ext cx="492999" cy="2"/>
          </a:xfrm>
          <a:prstGeom prst="bentConnector3">
            <a:avLst>
              <a:gd name="adj1" fmla="val 50000"/>
            </a:avLst>
          </a:prstGeom>
          <a:ln>
            <a:solidFill>
              <a:srgbClr val="002060"/>
            </a:solidFill>
            <a:tailEnd type="triangle"/>
          </a:ln>
        </p:spPr>
        <p:style>
          <a:lnRef idx="1">
            <a:schemeClr val="dk1"/>
          </a:lnRef>
          <a:fillRef idx="0">
            <a:schemeClr val="dk1"/>
          </a:fillRef>
          <a:effectRef idx="0">
            <a:schemeClr val="dk1"/>
          </a:effectRef>
          <a:fontRef idx="minor">
            <a:schemeClr val="tx1"/>
          </a:fontRef>
        </p:style>
      </p:cxnSp>
      <p:cxnSp>
        <p:nvCxnSpPr>
          <p:cNvPr id="18" name="カギ線コネクタ 17">
            <a:extLst>
              <a:ext uri="{FF2B5EF4-FFF2-40B4-BE49-F238E27FC236}">
                <a16:creationId xmlns:a16="http://schemas.microsoft.com/office/drawing/2014/main" id="{164ACCEE-98FE-1D47-BD80-43C2841AD7BF}"/>
              </a:ext>
            </a:extLst>
          </p:cNvPr>
          <p:cNvCxnSpPr>
            <a:cxnSpLocks/>
            <a:stCxn id="13" idx="0"/>
            <a:endCxn id="14" idx="0"/>
          </p:cNvCxnSpPr>
          <p:nvPr/>
        </p:nvCxnSpPr>
        <p:spPr>
          <a:xfrm rot="5400000" flipH="1" flipV="1">
            <a:off x="5991766" y="1548895"/>
            <a:ext cx="12700" cy="2839532"/>
          </a:xfrm>
          <a:prstGeom prst="bentConnector3">
            <a:avLst>
              <a:gd name="adj1" fmla="val 1800000"/>
            </a:avLst>
          </a:prstGeom>
          <a:ln>
            <a:solidFill>
              <a:srgbClr val="002060"/>
            </a:solidFill>
            <a:tailEnd type="triangle"/>
          </a:ln>
        </p:spPr>
        <p:style>
          <a:lnRef idx="1">
            <a:schemeClr val="dk1"/>
          </a:lnRef>
          <a:fillRef idx="0">
            <a:schemeClr val="dk1"/>
          </a:fillRef>
          <a:effectRef idx="0">
            <a:schemeClr val="dk1"/>
          </a:effectRef>
          <a:fontRef idx="minor">
            <a:schemeClr val="tx1"/>
          </a:fontRef>
        </p:style>
      </p:cxnSp>
      <p:cxnSp>
        <p:nvCxnSpPr>
          <p:cNvPr id="21" name="カギ線コネクタ 20">
            <a:extLst>
              <a:ext uri="{FF2B5EF4-FFF2-40B4-BE49-F238E27FC236}">
                <a16:creationId xmlns:a16="http://schemas.microsoft.com/office/drawing/2014/main" id="{A8DCDD92-2BA7-E646-9A42-B9A482AFB920}"/>
              </a:ext>
            </a:extLst>
          </p:cNvPr>
          <p:cNvCxnSpPr>
            <a:cxnSpLocks/>
            <a:stCxn id="13" idx="4"/>
            <a:endCxn id="16" idx="0"/>
          </p:cNvCxnSpPr>
          <p:nvPr/>
        </p:nvCxnSpPr>
        <p:spPr>
          <a:xfrm rot="16200000" flipH="1">
            <a:off x="3713892" y="4479912"/>
            <a:ext cx="1722566" cy="6350"/>
          </a:xfrm>
          <a:prstGeom prst="bent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sp>
        <p:nvSpPr>
          <p:cNvPr id="27" name="テキスト ボックス 26">
            <a:extLst>
              <a:ext uri="{FF2B5EF4-FFF2-40B4-BE49-F238E27FC236}">
                <a16:creationId xmlns:a16="http://schemas.microsoft.com/office/drawing/2014/main" id="{12CF2A20-4380-DC45-B2F0-14705FA2D92A}"/>
              </a:ext>
            </a:extLst>
          </p:cNvPr>
          <p:cNvSpPr txBox="1"/>
          <p:nvPr/>
        </p:nvSpPr>
        <p:spPr>
          <a:xfrm>
            <a:off x="5161274" y="2373509"/>
            <a:ext cx="1673683" cy="307777"/>
          </a:xfrm>
          <a:prstGeom prst="rect">
            <a:avLst/>
          </a:prstGeom>
          <a:noFill/>
        </p:spPr>
        <p:txBody>
          <a:bodyPr wrap="square" rtlCol="0">
            <a:spAutoFit/>
          </a:bodyPr>
          <a:lstStyle/>
          <a:p>
            <a:pPr algn="ctr"/>
            <a:r>
              <a:rPr kumimoji="1" lang="ja-JP" altLang="en-US">
                <a:solidFill>
                  <a:srgbClr val="002060"/>
                </a:solidFill>
              </a:rPr>
              <a:t>アライアンス</a:t>
            </a:r>
            <a:endParaRPr kumimoji="1" lang="en-US" altLang="ja-JP" dirty="0">
              <a:solidFill>
                <a:srgbClr val="002060"/>
              </a:solidFill>
            </a:endParaRPr>
          </a:p>
        </p:txBody>
      </p:sp>
      <p:cxnSp>
        <p:nvCxnSpPr>
          <p:cNvPr id="29" name="直線矢印コネクタ 28">
            <a:extLst>
              <a:ext uri="{FF2B5EF4-FFF2-40B4-BE49-F238E27FC236}">
                <a16:creationId xmlns:a16="http://schemas.microsoft.com/office/drawing/2014/main" id="{42A80EFC-8D09-3147-B3CB-3C2DC001C309}"/>
              </a:ext>
            </a:extLst>
          </p:cNvPr>
          <p:cNvCxnSpPr>
            <a:cxnSpLocks/>
          </p:cNvCxnSpPr>
          <p:nvPr/>
        </p:nvCxnSpPr>
        <p:spPr>
          <a:xfrm>
            <a:off x="7467062" y="3621804"/>
            <a:ext cx="0" cy="47026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863747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134674F-C404-4848-AAA1-6410CB870C20}"/>
              </a:ext>
            </a:extLst>
          </p:cNvPr>
          <p:cNvSpPr>
            <a:spLocks noGrp="1"/>
          </p:cNvSpPr>
          <p:nvPr>
            <p:ph type="title"/>
          </p:nvPr>
        </p:nvSpPr>
        <p:spPr>
          <a:xfrm>
            <a:off x="628650" y="2548032"/>
            <a:ext cx="7886700" cy="880968"/>
          </a:xfrm>
        </p:spPr>
        <p:txBody>
          <a:bodyPr/>
          <a:lstStyle/>
          <a:p>
            <a:r>
              <a:rPr kumimoji="1" lang="ja-JP" altLang="en-US"/>
              <a:t>運営の話</a:t>
            </a:r>
          </a:p>
        </p:txBody>
      </p:sp>
      <p:sp>
        <p:nvSpPr>
          <p:cNvPr id="4" name="スライド番号プレースホルダー 3">
            <a:extLst>
              <a:ext uri="{FF2B5EF4-FFF2-40B4-BE49-F238E27FC236}">
                <a16:creationId xmlns:a16="http://schemas.microsoft.com/office/drawing/2014/main" id="{6C4EA7FB-6317-EB4C-A596-4C2A9DC0BA3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ja-JP" smtClean="0"/>
              <a:t>7</a:t>
            </a:fld>
            <a:endParaRPr lang="ja-JP" altLang="en-US"/>
          </a:p>
        </p:txBody>
      </p:sp>
      <p:sp>
        <p:nvSpPr>
          <p:cNvPr id="5" name="タイトル 1">
            <a:extLst>
              <a:ext uri="{FF2B5EF4-FFF2-40B4-BE49-F238E27FC236}">
                <a16:creationId xmlns:a16="http://schemas.microsoft.com/office/drawing/2014/main" id="{10C4B034-471D-404C-B9D1-0B5B3081E944}"/>
              </a:ext>
            </a:extLst>
          </p:cNvPr>
          <p:cNvSpPr txBox="1">
            <a:spLocks/>
          </p:cNvSpPr>
          <p:nvPr/>
        </p:nvSpPr>
        <p:spPr>
          <a:xfrm>
            <a:off x="628650" y="3388414"/>
            <a:ext cx="7886700" cy="1157460"/>
          </a:xfrm>
          <a:prstGeom prst="rect">
            <a:avLst/>
          </a:prstGeom>
          <a:noFill/>
          <a:ln>
            <a:noFill/>
          </a:ln>
        </p:spPr>
        <p:txBody>
          <a:bodyPr spcFirstLastPara="1" wrap="square" lIns="91425" tIns="45700" rIns="91425" bIns="45700" anchor="ctr" anchorCtr="0"/>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2800"/>
              <a:buFont typeface="Calibri"/>
              <a:buNone/>
              <a:defRPr sz="2800" b="1"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kumimoji="1" lang="ja-JP" altLang="en-US" sz="1800"/>
              <a:t>城戸・中村・牟田・田中・菅谷は、立場は変わるけど</a:t>
            </a:r>
            <a:endParaRPr kumimoji="1" lang="en-US" altLang="ja-JP" sz="1800" dirty="0"/>
          </a:p>
          <a:p>
            <a:r>
              <a:rPr kumimoji="1" lang="ja-JP" altLang="en-US" sz="1800"/>
              <a:t>変わらずに宙畑の運営をします</a:t>
            </a:r>
            <a:endParaRPr kumimoji="1" lang="ja-JP" altLang="en-US" sz="1800" dirty="0"/>
          </a:p>
        </p:txBody>
      </p:sp>
    </p:spTree>
    <p:extLst>
      <p:ext uri="{BB962C8B-B14F-4D97-AF65-F5344CB8AC3E}">
        <p14:creationId xmlns:p14="http://schemas.microsoft.com/office/powerpoint/2010/main" val="41048968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9BA0010-F7A0-DF4F-94A7-D5735D9BDE27}"/>
              </a:ext>
            </a:extLst>
          </p:cNvPr>
          <p:cNvSpPr>
            <a:spLocks noGrp="1"/>
          </p:cNvSpPr>
          <p:nvPr>
            <p:ph type="title"/>
          </p:nvPr>
        </p:nvSpPr>
        <p:spPr>
          <a:xfrm>
            <a:off x="628650" y="365127"/>
            <a:ext cx="7886700" cy="880968"/>
          </a:xfrm>
        </p:spPr>
        <p:txBody>
          <a:bodyPr/>
          <a:lstStyle/>
          <a:p>
            <a:r>
              <a:rPr kumimoji="1" lang="ja-JP" altLang="en-US" sz="1800"/>
              <a:t>城戸はさくらに転職し、メディア宙畑をさくら牟田・田中、</a:t>
            </a:r>
            <a:r>
              <a:rPr kumimoji="1" lang="en-US" altLang="ja-JP" sz="1800" dirty="0"/>
              <a:t>nomad</a:t>
            </a:r>
            <a:r>
              <a:rPr kumimoji="1" lang="ja-JP" altLang="en-US" sz="1800"/>
              <a:t>菅谷・中村とともに運営していきます。みんなには、</a:t>
            </a:r>
            <a:r>
              <a:rPr kumimoji="1" lang="en-US" altLang="ja-JP" sz="1800" dirty="0"/>
              <a:t>nomad</a:t>
            </a:r>
            <a:r>
              <a:rPr kumimoji="1" lang="ja-JP" altLang="en-US" sz="1800"/>
              <a:t>中村からの業務委託として宙畑の制作を引き続きお願いしたいと思っています</a:t>
            </a:r>
          </a:p>
        </p:txBody>
      </p:sp>
      <p:sp>
        <p:nvSpPr>
          <p:cNvPr id="4" name="スライド番号プレースホルダー 3">
            <a:extLst>
              <a:ext uri="{FF2B5EF4-FFF2-40B4-BE49-F238E27FC236}">
                <a16:creationId xmlns:a16="http://schemas.microsoft.com/office/drawing/2014/main" id="{DE059A95-B47B-584A-AD7D-8DE04A8DF6C3}"/>
              </a:ext>
            </a:extLst>
          </p:cNvPr>
          <p:cNvSpPr>
            <a:spLocks noGrp="1"/>
          </p:cNvSpPr>
          <p:nvPr>
            <p:ph type="sldNum" idx="12"/>
          </p:nvPr>
        </p:nvSpPr>
        <p:spPr>
          <a:noFill/>
          <a:ln>
            <a:noFill/>
          </a:ln>
        </p:spPr>
        <p:txBody>
          <a:bodyPr/>
          <a:lstStyle/>
          <a:p>
            <a:pPr marL="0" lvl="0" indent="0" algn="r" rtl="0">
              <a:spcBef>
                <a:spcPts val="0"/>
              </a:spcBef>
              <a:spcAft>
                <a:spcPts val="0"/>
              </a:spcAft>
              <a:buNone/>
            </a:pPr>
            <a:fld id="{00000000-1234-1234-1234-123412341234}" type="slidenum">
              <a:rPr lang="en-US" altLang="ja-JP" smtClean="0">
                <a:solidFill>
                  <a:schemeClr val="bg1">
                    <a:lumMod val="75000"/>
                  </a:schemeClr>
                </a:solidFill>
              </a:rPr>
              <a:t>8</a:t>
            </a:fld>
            <a:endParaRPr lang="ja-JP" altLang="en-US">
              <a:solidFill>
                <a:schemeClr val="bg1">
                  <a:lumMod val="75000"/>
                </a:schemeClr>
              </a:solidFill>
            </a:endParaRPr>
          </a:p>
        </p:txBody>
      </p:sp>
      <p:sp>
        <p:nvSpPr>
          <p:cNvPr id="5" name="円/楕円 4">
            <a:extLst>
              <a:ext uri="{FF2B5EF4-FFF2-40B4-BE49-F238E27FC236}">
                <a16:creationId xmlns:a16="http://schemas.microsoft.com/office/drawing/2014/main" id="{6B7080E2-FB4D-ED4C-AFD5-7208AC9B4E91}"/>
              </a:ext>
            </a:extLst>
          </p:cNvPr>
          <p:cNvSpPr/>
          <p:nvPr/>
        </p:nvSpPr>
        <p:spPr>
          <a:xfrm>
            <a:off x="902976" y="1557880"/>
            <a:ext cx="1658983" cy="65314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ysClr val="windowText" lastClr="000000"/>
                </a:solidFill>
              </a:rPr>
              <a:t>METI</a:t>
            </a:r>
            <a:endParaRPr kumimoji="1" lang="ja-JP" altLang="en-US">
              <a:solidFill>
                <a:sysClr val="windowText" lastClr="000000"/>
              </a:solidFill>
            </a:endParaRPr>
          </a:p>
        </p:txBody>
      </p:sp>
      <p:sp>
        <p:nvSpPr>
          <p:cNvPr id="6" name="円/楕円 5">
            <a:extLst>
              <a:ext uri="{FF2B5EF4-FFF2-40B4-BE49-F238E27FC236}">
                <a16:creationId xmlns:a16="http://schemas.microsoft.com/office/drawing/2014/main" id="{DF0A1CC3-DD5D-A24F-9E53-693EE687A62D}"/>
              </a:ext>
            </a:extLst>
          </p:cNvPr>
          <p:cNvSpPr/>
          <p:nvPr/>
        </p:nvSpPr>
        <p:spPr>
          <a:xfrm>
            <a:off x="902976" y="2877912"/>
            <a:ext cx="1658983" cy="65314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a:solidFill>
                  <a:sysClr val="windowText" lastClr="000000"/>
                </a:solidFill>
              </a:rPr>
              <a:t>さくら</a:t>
            </a:r>
            <a:endParaRPr kumimoji="1" lang="en-US" altLang="ja-JP" dirty="0">
              <a:solidFill>
                <a:sysClr val="windowText" lastClr="000000"/>
              </a:solidFill>
            </a:endParaRPr>
          </a:p>
          <a:p>
            <a:pPr algn="ctr"/>
            <a:r>
              <a:rPr kumimoji="1" lang="ja-JP" altLang="en-US">
                <a:solidFill>
                  <a:sysClr val="windowText" lastClr="000000"/>
                </a:solidFill>
              </a:rPr>
              <a:t>竹林・城戸</a:t>
            </a:r>
            <a:endParaRPr kumimoji="1" lang="en-US" altLang="ja-JP" dirty="0">
              <a:solidFill>
                <a:sysClr val="windowText" lastClr="000000"/>
              </a:solidFill>
            </a:endParaRPr>
          </a:p>
        </p:txBody>
      </p:sp>
      <p:cxnSp>
        <p:nvCxnSpPr>
          <p:cNvPr id="7" name="直線矢印コネクタ 6">
            <a:extLst>
              <a:ext uri="{FF2B5EF4-FFF2-40B4-BE49-F238E27FC236}">
                <a16:creationId xmlns:a16="http://schemas.microsoft.com/office/drawing/2014/main" id="{4BFFA78C-A4D0-1944-9D3D-0B97413F93F6}"/>
              </a:ext>
            </a:extLst>
          </p:cNvPr>
          <p:cNvCxnSpPr>
            <a:cxnSpLocks/>
            <a:stCxn id="5" idx="4"/>
            <a:endCxn id="6" idx="0"/>
          </p:cNvCxnSpPr>
          <p:nvPr/>
        </p:nvCxnSpPr>
        <p:spPr>
          <a:xfrm>
            <a:off x="1732468" y="2211023"/>
            <a:ext cx="0" cy="66688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1" name="直線矢印コネクタ 10">
            <a:extLst>
              <a:ext uri="{FF2B5EF4-FFF2-40B4-BE49-F238E27FC236}">
                <a16:creationId xmlns:a16="http://schemas.microsoft.com/office/drawing/2014/main" id="{DF861791-EEEB-C248-95A1-70E88C6B621C}"/>
              </a:ext>
            </a:extLst>
          </p:cNvPr>
          <p:cNvCxnSpPr>
            <a:cxnSpLocks/>
          </p:cNvCxnSpPr>
          <p:nvPr/>
        </p:nvCxnSpPr>
        <p:spPr>
          <a:xfrm>
            <a:off x="1732468" y="3531055"/>
            <a:ext cx="0" cy="71437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3" name="円/楕円 12">
            <a:extLst>
              <a:ext uri="{FF2B5EF4-FFF2-40B4-BE49-F238E27FC236}">
                <a16:creationId xmlns:a16="http://schemas.microsoft.com/office/drawing/2014/main" id="{8C42AB77-4AFD-2643-B5AA-6C1F9273FBFB}"/>
              </a:ext>
            </a:extLst>
          </p:cNvPr>
          <p:cNvSpPr/>
          <p:nvPr/>
        </p:nvSpPr>
        <p:spPr>
          <a:xfrm>
            <a:off x="3742508" y="2968661"/>
            <a:ext cx="1658983" cy="653143"/>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bg1">
                    <a:lumMod val="75000"/>
                  </a:schemeClr>
                </a:solidFill>
              </a:rPr>
              <a:t>TUGBOAT</a:t>
            </a:r>
            <a:r>
              <a:rPr kumimoji="1" lang="ja-JP" altLang="en-US">
                <a:solidFill>
                  <a:schemeClr val="bg1">
                    <a:lumMod val="75000"/>
                  </a:schemeClr>
                </a:solidFill>
              </a:rPr>
              <a:t>（株）：城戸</a:t>
            </a:r>
          </a:p>
        </p:txBody>
      </p:sp>
      <p:sp>
        <p:nvSpPr>
          <p:cNvPr id="14" name="円/楕円 13">
            <a:extLst>
              <a:ext uri="{FF2B5EF4-FFF2-40B4-BE49-F238E27FC236}">
                <a16:creationId xmlns:a16="http://schemas.microsoft.com/office/drawing/2014/main" id="{7B48139F-610F-D444-952E-52398D3026F9}"/>
              </a:ext>
            </a:extLst>
          </p:cNvPr>
          <p:cNvSpPr/>
          <p:nvPr/>
        </p:nvSpPr>
        <p:spPr>
          <a:xfrm>
            <a:off x="6582040" y="2968661"/>
            <a:ext cx="1658983" cy="653143"/>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bg1">
                    <a:lumMod val="75000"/>
                  </a:schemeClr>
                </a:solidFill>
              </a:rPr>
              <a:t>TELSTAR</a:t>
            </a:r>
            <a:endParaRPr kumimoji="1" lang="ja-JP" altLang="en-US">
              <a:solidFill>
                <a:schemeClr val="bg1">
                  <a:lumMod val="75000"/>
                </a:schemeClr>
              </a:solidFill>
            </a:endParaRPr>
          </a:p>
        </p:txBody>
      </p:sp>
      <p:sp>
        <p:nvSpPr>
          <p:cNvPr id="15" name="正方形/長方形 14">
            <a:extLst>
              <a:ext uri="{FF2B5EF4-FFF2-40B4-BE49-F238E27FC236}">
                <a16:creationId xmlns:a16="http://schemas.microsoft.com/office/drawing/2014/main" id="{56A35B9A-E996-2C4C-B317-99790B312C42}"/>
              </a:ext>
            </a:extLst>
          </p:cNvPr>
          <p:cNvSpPr/>
          <p:nvPr/>
        </p:nvSpPr>
        <p:spPr>
          <a:xfrm>
            <a:off x="902975" y="5530318"/>
            <a:ext cx="1658983" cy="744583"/>
          </a:xfrm>
          <a:prstGeom prst="rect">
            <a:avLst/>
          </a:prstGeom>
          <a:ln>
            <a:solidFill>
              <a:schemeClr val="accent5">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a:solidFill>
                  <a:sysClr val="windowText" lastClr="000000"/>
                </a:solidFill>
              </a:rPr>
              <a:t>メディア</a:t>
            </a:r>
            <a:endParaRPr kumimoji="1" lang="en-US" altLang="ja-JP" dirty="0">
              <a:solidFill>
                <a:sysClr val="windowText" lastClr="000000"/>
              </a:solidFill>
            </a:endParaRPr>
          </a:p>
          <a:p>
            <a:pPr algn="ctr"/>
            <a:r>
              <a:rPr kumimoji="1" lang="ja-JP" altLang="en-US">
                <a:solidFill>
                  <a:sysClr val="windowText" lastClr="000000"/>
                </a:solidFill>
              </a:rPr>
              <a:t>宙畑</a:t>
            </a:r>
          </a:p>
        </p:txBody>
      </p:sp>
      <p:sp>
        <p:nvSpPr>
          <p:cNvPr id="16" name="正方形/長方形 15">
            <a:extLst>
              <a:ext uri="{FF2B5EF4-FFF2-40B4-BE49-F238E27FC236}">
                <a16:creationId xmlns:a16="http://schemas.microsoft.com/office/drawing/2014/main" id="{186F7FEB-D704-C047-BF79-1A2509A7DFC6}"/>
              </a:ext>
            </a:extLst>
          </p:cNvPr>
          <p:cNvSpPr/>
          <p:nvPr/>
        </p:nvSpPr>
        <p:spPr>
          <a:xfrm>
            <a:off x="3742507" y="5158027"/>
            <a:ext cx="1658983" cy="744583"/>
          </a:xfrm>
          <a:prstGeom prst="rect">
            <a:avLst/>
          </a:prstGeom>
          <a:ln>
            <a:solidFill>
              <a:schemeClr val="bg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a:solidFill>
                  <a:schemeClr val="bg1">
                    <a:lumMod val="75000"/>
                  </a:schemeClr>
                </a:solidFill>
              </a:rPr>
              <a:t>受託</a:t>
            </a:r>
            <a:endParaRPr kumimoji="1" lang="en-US" altLang="ja-JP" dirty="0">
              <a:solidFill>
                <a:schemeClr val="bg1">
                  <a:lumMod val="75000"/>
                </a:schemeClr>
              </a:solidFill>
            </a:endParaRPr>
          </a:p>
        </p:txBody>
      </p:sp>
      <p:sp>
        <p:nvSpPr>
          <p:cNvPr id="17" name="正方形/長方形 16">
            <a:extLst>
              <a:ext uri="{FF2B5EF4-FFF2-40B4-BE49-F238E27FC236}">
                <a16:creationId xmlns:a16="http://schemas.microsoft.com/office/drawing/2014/main" id="{978A84E0-CC31-CE43-BB7E-B746A18107A7}"/>
              </a:ext>
            </a:extLst>
          </p:cNvPr>
          <p:cNvSpPr/>
          <p:nvPr/>
        </p:nvSpPr>
        <p:spPr>
          <a:xfrm>
            <a:off x="6637569" y="5136065"/>
            <a:ext cx="1658983" cy="744583"/>
          </a:xfrm>
          <a:prstGeom prst="rect">
            <a:avLst/>
          </a:prstGeom>
          <a:ln>
            <a:solidFill>
              <a:schemeClr val="bg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a:solidFill>
                  <a:schemeClr val="bg1">
                    <a:lumMod val="75000"/>
                  </a:schemeClr>
                </a:solidFill>
              </a:rPr>
              <a:t>メディア</a:t>
            </a:r>
            <a:endParaRPr kumimoji="1" lang="en-US" altLang="ja-JP" dirty="0">
              <a:solidFill>
                <a:schemeClr val="bg1">
                  <a:lumMod val="75000"/>
                </a:schemeClr>
              </a:solidFill>
            </a:endParaRPr>
          </a:p>
          <a:p>
            <a:pPr algn="ctr"/>
            <a:r>
              <a:rPr kumimoji="1" lang="en-US" altLang="ja-JP" dirty="0">
                <a:solidFill>
                  <a:schemeClr val="bg1">
                    <a:lumMod val="75000"/>
                  </a:schemeClr>
                </a:solidFill>
              </a:rPr>
              <a:t>TELSTAR</a:t>
            </a:r>
          </a:p>
        </p:txBody>
      </p:sp>
      <p:cxnSp>
        <p:nvCxnSpPr>
          <p:cNvPr id="18" name="カギ線コネクタ 17">
            <a:extLst>
              <a:ext uri="{FF2B5EF4-FFF2-40B4-BE49-F238E27FC236}">
                <a16:creationId xmlns:a16="http://schemas.microsoft.com/office/drawing/2014/main" id="{164ACCEE-98FE-1D47-BD80-43C2841AD7BF}"/>
              </a:ext>
            </a:extLst>
          </p:cNvPr>
          <p:cNvCxnSpPr>
            <a:cxnSpLocks/>
            <a:stCxn id="13" idx="0"/>
            <a:endCxn id="14" idx="0"/>
          </p:cNvCxnSpPr>
          <p:nvPr/>
        </p:nvCxnSpPr>
        <p:spPr>
          <a:xfrm rot="5400000" flipH="1" flipV="1">
            <a:off x="5991766" y="1548895"/>
            <a:ext cx="12700" cy="2839532"/>
          </a:xfrm>
          <a:prstGeom prst="bentConnector3">
            <a:avLst>
              <a:gd name="adj1" fmla="val 1800000"/>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cxnSp>
        <p:nvCxnSpPr>
          <p:cNvPr id="21" name="カギ線コネクタ 20">
            <a:extLst>
              <a:ext uri="{FF2B5EF4-FFF2-40B4-BE49-F238E27FC236}">
                <a16:creationId xmlns:a16="http://schemas.microsoft.com/office/drawing/2014/main" id="{A8DCDD92-2BA7-E646-9A42-B9A482AFB920}"/>
              </a:ext>
            </a:extLst>
          </p:cNvPr>
          <p:cNvCxnSpPr>
            <a:cxnSpLocks/>
            <a:stCxn id="13" idx="4"/>
            <a:endCxn id="16" idx="0"/>
          </p:cNvCxnSpPr>
          <p:nvPr/>
        </p:nvCxnSpPr>
        <p:spPr>
          <a:xfrm rot="5400000">
            <a:off x="3803889" y="4389915"/>
            <a:ext cx="1536223" cy="1"/>
          </a:xfrm>
          <a:prstGeom prst="bentConnector3">
            <a:avLst>
              <a:gd name="adj1" fmla="val 50000"/>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7" name="テキスト ボックス 26">
            <a:extLst>
              <a:ext uri="{FF2B5EF4-FFF2-40B4-BE49-F238E27FC236}">
                <a16:creationId xmlns:a16="http://schemas.microsoft.com/office/drawing/2014/main" id="{12CF2A20-4380-DC45-B2F0-14705FA2D92A}"/>
              </a:ext>
            </a:extLst>
          </p:cNvPr>
          <p:cNvSpPr txBox="1"/>
          <p:nvPr/>
        </p:nvSpPr>
        <p:spPr>
          <a:xfrm>
            <a:off x="5161274" y="2373509"/>
            <a:ext cx="1673683" cy="307777"/>
          </a:xfrm>
          <a:prstGeom prst="rect">
            <a:avLst/>
          </a:prstGeom>
          <a:noFill/>
          <a:ln>
            <a:solidFill>
              <a:schemeClr val="bg1">
                <a:lumMod val="75000"/>
              </a:schemeClr>
            </a:solidFill>
          </a:ln>
        </p:spPr>
        <p:txBody>
          <a:bodyPr wrap="square" rtlCol="0">
            <a:spAutoFit/>
          </a:bodyPr>
          <a:lstStyle/>
          <a:p>
            <a:pPr algn="ctr"/>
            <a:r>
              <a:rPr kumimoji="1" lang="ja-JP" altLang="en-US">
                <a:solidFill>
                  <a:schemeClr val="bg1">
                    <a:lumMod val="75000"/>
                  </a:schemeClr>
                </a:solidFill>
              </a:rPr>
              <a:t>アライアンス</a:t>
            </a:r>
            <a:endParaRPr kumimoji="1" lang="en-US" altLang="ja-JP" dirty="0">
              <a:solidFill>
                <a:schemeClr val="bg1">
                  <a:lumMod val="75000"/>
                </a:schemeClr>
              </a:solidFill>
            </a:endParaRPr>
          </a:p>
        </p:txBody>
      </p:sp>
      <p:cxnSp>
        <p:nvCxnSpPr>
          <p:cNvPr id="26" name="直線矢印コネクタ 25">
            <a:extLst>
              <a:ext uri="{FF2B5EF4-FFF2-40B4-BE49-F238E27FC236}">
                <a16:creationId xmlns:a16="http://schemas.microsoft.com/office/drawing/2014/main" id="{EF6F8C50-71B1-0346-B4C3-47DEE7D2262D}"/>
              </a:ext>
            </a:extLst>
          </p:cNvPr>
          <p:cNvCxnSpPr>
            <a:cxnSpLocks/>
            <a:endCxn id="17" idx="0"/>
          </p:cNvCxnSpPr>
          <p:nvPr/>
        </p:nvCxnSpPr>
        <p:spPr>
          <a:xfrm>
            <a:off x="7453999" y="3621804"/>
            <a:ext cx="13062" cy="151426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2" name="円/楕円 31">
            <a:extLst>
              <a:ext uri="{FF2B5EF4-FFF2-40B4-BE49-F238E27FC236}">
                <a16:creationId xmlns:a16="http://schemas.microsoft.com/office/drawing/2014/main" id="{80E58037-114F-FB44-8C04-59B63113FE65}"/>
              </a:ext>
            </a:extLst>
          </p:cNvPr>
          <p:cNvSpPr/>
          <p:nvPr/>
        </p:nvSpPr>
        <p:spPr>
          <a:xfrm>
            <a:off x="902976" y="4245429"/>
            <a:ext cx="1658983" cy="65314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ysClr val="windowText" lastClr="000000"/>
                </a:solidFill>
              </a:rPr>
              <a:t>nomad</a:t>
            </a:r>
          </a:p>
          <a:p>
            <a:pPr algn="ctr"/>
            <a:r>
              <a:rPr kumimoji="1" lang="ja-JP" altLang="en-US">
                <a:solidFill>
                  <a:sysClr val="windowText" lastClr="000000"/>
                </a:solidFill>
              </a:rPr>
              <a:t>中村</a:t>
            </a:r>
            <a:endParaRPr kumimoji="1" lang="en-US" altLang="ja-JP" dirty="0">
              <a:solidFill>
                <a:sysClr val="windowText" lastClr="000000"/>
              </a:solidFill>
            </a:endParaRPr>
          </a:p>
        </p:txBody>
      </p:sp>
      <p:cxnSp>
        <p:nvCxnSpPr>
          <p:cNvPr id="34" name="直線矢印コネクタ 33">
            <a:extLst>
              <a:ext uri="{FF2B5EF4-FFF2-40B4-BE49-F238E27FC236}">
                <a16:creationId xmlns:a16="http://schemas.microsoft.com/office/drawing/2014/main" id="{16E9A464-949D-FF43-AB91-B513C8D34CF4}"/>
              </a:ext>
            </a:extLst>
          </p:cNvPr>
          <p:cNvCxnSpPr>
            <a:cxnSpLocks/>
            <a:endCxn id="15" idx="0"/>
          </p:cNvCxnSpPr>
          <p:nvPr/>
        </p:nvCxnSpPr>
        <p:spPr>
          <a:xfrm flipH="1">
            <a:off x="1732467" y="4898572"/>
            <a:ext cx="2" cy="63174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8" name="タイトル 1">
            <a:extLst>
              <a:ext uri="{FF2B5EF4-FFF2-40B4-BE49-F238E27FC236}">
                <a16:creationId xmlns:a16="http://schemas.microsoft.com/office/drawing/2014/main" id="{AA2CD24C-E5B1-C24B-B5BD-4404F4E99D48}"/>
              </a:ext>
            </a:extLst>
          </p:cNvPr>
          <p:cNvSpPr txBox="1">
            <a:spLocks/>
          </p:cNvSpPr>
          <p:nvPr/>
        </p:nvSpPr>
        <p:spPr>
          <a:xfrm>
            <a:off x="798467" y="6371916"/>
            <a:ext cx="7886700" cy="395966"/>
          </a:xfrm>
          <a:prstGeom prst="rect">
            <a:avLst/>
          </a:prstGeom>
          <a:noFill/>
          <a:ln>
            <a:noFill/>
          </a:ln>
        </p:spPr>
        <p:txBody>
          <a:bodyPr spcFirstLastPara="1" wrap="square" lIns="91425" tIns="45700" rIns="91425" bIns="45700" anchor="ctr" anchorCtr="0"/>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2800"/>
              <a:buFont typeface="Calibri"/>
              <a:buNone/>
              <a:defRPr sz="2800" b="1"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kumimoji="1" lang="en-US" altLang="ja-JP" sz="1800" dirty="0"/>
              <a:t>※</a:t>
            </a:r>
            <a:r>
              <a:rPr kumimoji="1" lang="ja-JP" altLang="en-US" sz="1800"/>
              <a:t>さくらから</a:t>
            </a:r>
            <a:r>
              <a:rPr kumimoji="1" lang="en-US" altLang="ja-JP" sz="1800" dirty="0"/>
              <a:t>PR</a:t>
            </a:r>
            <a:r>
              <a:rPr kumimoji="1" lang="ja-JP" altLang="en-US" sz="1800"/>
              <a:t>系の運営を受託しているのが</a:t>
            </a:r>
            <a:r>
              <a:rPr kumimoji="1" lang="en-US" altLang="ja-JP" sz="1800" dirty="0"/>
              <a:t>nomad</a:t>
            </a:r>
            <a:r>
              <a:rPr kumimoji="1" lang="ja-JP" altLang="en-US" sz="1800"/>
              <a:t>（株）</a:t>
            </a:r>
          </a:p>
        </p:txBody>
      </p:sp>
    </p:spTree>
    <p:extLst>
      <p:ext uri="{BB962C8B-B14F-4D97-AF65-F5344CB8AC3E}">
        <p14:creationId xmlns:p14="http://schemas.microsoft.com/office/powerpoint/2010/main" val="3229933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44"/>
        <p:cNvGrpSpPr/>
        <p:nvPr/>
      </p:nvGrpSpPr>
      <p:grpSpPr>
        <a:xfrm>
          <a:off x="0" y="0"/>
          <a:ext cx="0" cy="0"/>
          <a:chOff x="0" y="0"/>
          <a:chExt cx="0" cy="0"/>
        </a:xfrm>
      </p:grpSpPr>
      <p:sp>
        <p:nvSpPr>
          <p:cNvPr id="645" name="Google Shape;645;p33"/>
          <p:cNvSpPr txBox="1">
            <a:spLocks noGrp="1"/>
          </p:cNvSpPr>
          <p:nvPr>
            <p:ph type="sldNum" idx="12"/>
          </p:nvPr>
        </p:nvSpPr>
        <p:spPr>
          <a:xfrm>
            <a:off x="8691353" y="5733580"/>
            <a:ext cx="331846" cy="241653"/>
          </a:xfrm>
          <a:prstGeom prst="rect">
            <a:avLst/>
          </a:prstGeom>
          <a:noFill/>
          <a:ln>
            <a:noFill/>
          </a:ln>
        </p:spPr>
        <p:txBody>
          <a:bodyPr spcFirstLastPara="1" vert="horz" wrap="square" lIns="83803" tIns="41890" rIns="83803" bIns="41890" rtlCol="0" anchor="ctr" anchorCtr="0">
            <a:noAutofit/>
          </a:bodyPr>
          <a:lstStyle/>
          <a:p>
            <a:fld id="{00000000-1234-1234-1234-123412341234}" type="slidenum">
              <a:rPr lang="en-US" altLang="ja-JP" sz="728">
                <a:latin typeface="Arial"/>
                <a:ea typeface="Arial"/>
                <a:cs typeface="Arial"/>
                <a:sym typeface="Arial"/>
              </a:rPr>
              <a:pPr/>
              <a:t>9</a:t>
            </a:fld>
            <a:endParaRPr sz="728">
              <a:latin typeface="Arial"/>
              <a:ea typeface="Arial"/>
              <a:cs typeface="Arial"/>
              <a:sym typeface="Arial"/>
            </a:endParaRPr>
          </a:p>
        </p:txBody>
      </p:sp>
      <p:sp>
        <p:nvSpPr>
          <p:cNvPr id="646" name="Google Shape;646;p33"/>
          <p:cNvSpPr txBox="1">
            <a:spLocks noGrp="1"/>
          </p:cNvSpPr>
          <p:nvPr>
            <p:ph type="title"/>
          </p:nvPr>
        </p:nvSpPr>
        <p:spPr>
          <a:xfrm>
            <a:off x="449381" y="912281"/>
            <a:ext cx="7505693" cy="261984"/>
          </a:xfrm>
          <a:prstGeom prst="rect">
            <a:avLst/>
          </a:prstGeom>
          <a:noFill/>
          <a:ln>
            <a:noFill/>
          </a:ln>
        </p:spPr>
        <p:txBody>
          <a:bodyPr spcFirstLastPara="1" vert="horz" wrap="square" lIns="83803" tIns="41890" rIns="83803" bIns="41890" rtlCol="0" anchor="ctr" anchorCtr="0">
            <a:noAutofit/>
          </a:bodyPr>
          <a:lstStyle/>
          <a:p>
            <a:pPr>
              <a:spcBef>
                <a:spcPts val="0"/>
              </a:spcBef>
              <a:buClr>
                <a:schemeClr val="lt1"/>
              </a:buClr>
              <a:buSzPts val="3200"/>
            </a:pPr>
            <a:r>
              <a:rPr lang="ja-JP" altLang="en-US" sz="1455">
                <a:solidFill>
                  <a:schemeClr val="lt1"/>
                </a:solidFill>
                <a:latin typeface="Arial"/>
                <a:ea typeface="Arial"/>
                <a:cs typeface="Arial"/>
                <a:sym typeface="Arial"/>
              </a:rPr>
              <a:t>さくらグループとしてのプロジェクト体制（人員配置）</a:t>
            </a:r>
            <a:endParaRPr sz="1455">
              <a:solidFill>
                <a:schemeClr val="lt1"/>
              </a:solidFill>
              <a:latin typeface="Arial"/>
              <a:ea typeface="Arial"/>
              <a:cs typeface="Arial"/>
              <a:sym typeface="Arial"/>
            </a:endParaRPr>
          </a:p>
        </p:txBody>
      </p:sp>
      <p:sp>
        <p:nvSpPr>
          <p:cNvPr id="647" name="Google Shape;647;p33"/>
          <p:cNvSpPr/>
          <p:nvPr/>
        </p:nvSpPr>
        <p:spPr>
          <a:xfrm>
            <a:off x="3064446" y="1535759"/>
            <a:ext cx="3037645" cy="362274"/>
          </a:xfrm>
          <a:prstGeom prst="roundRect">
            <a:avLst>
              <a:gd name="adj" fmla="val 16667"/>
            </a:avLst>
          </a:prstGeom>
          <a:solidFill>
            <a:schemeClr val="lt1"/>
          </a:solidFill>
          <a:ln w="28575" cap="flat" cmpd="sng">
            <a:solidFill>
              <a:schemeClr val="accent5"/>
            </a:solidFill>
            <a:prstDash val="solid"/>
            <a:miter lim="800000"/>
            <a:headEnd type="none" w="sm" len="sm"/>
            <a:tailEnd type="none" w="sm" len="sm"/>
          </a:ln>
        </p:spPr>
        <p:txBody>
          <a:bodyPr spcFirstLastPara="1" wrap="square" lIns="83803" tIns="41890" rIns="83803" bIns="41890" anchor="ctr" anchorCtr="0">
            <a:noAutofit/>
          </a:bodyPr>
          <a:lstStyle/>
          <a:p>
            <a:pPr algn="ctr"/>
            <a:r>
              <a:rPr lang="en-US" altLang="ja-JP" sz="1273" b="1">
                <a:solidFill>
                  <a:schemeClr val="dk1"/>
                </a:solidFill>
                <a:latin typeface="Arial"/>
                <a:ea typeface="Arial"/>
                <a:cs typeface="Arial"/>
                <a:sym typeface="Arial"/>
              </a:rPr>
              <a:t>SPD:</a:t>
            </a:r>
            <a:r>
              <a:rPr lang="ja-JP" altLang="en-US" sz="1273" b="1">
                <a:solidFill>
                  <a:schemeClr val="dk1"/>
                </a:solidFill>
                <a:latin typeface="Arial"/>
                <a:ea typeface="Arial"/>
                <a:cs typeface="Arial"/>
                <a:sym typeface="Arial"/>
              </a:rPr>
              <a:t>小笠原 治</a:t>
            </a:r>
            <a:r>
              <a:rPr lang="ja-JP" altLang="en-US" sz="1273" b="1">
                <a:solidFill>
                  <a:schemeClr val="dk1"/>
                </a:solidFill>
              </a:rPr>
              <a:t>／山崎　秀人</a:t>
            </a:r>
            <a:endParaRPr sz="1273" b="1">
              <a:solidFill>
                <a:schemeClr val="dk1"/>
              </a:solidFill>
              <a:latin typeface="Arial"/>
              <a:ea typeface="Arial"/>
              <a:cs typeface="Arial"/>
              <a:sym typeface="Arial"/>
            </a:endParaRPr>
          </a:p>
        </p:txBody>
      </p:sp>
      <p:sp>
        <p:nvSpPr>
          <p:cNvPr id="648" name="Google Shape;648;p33"/>
          <p:cNvSpPr/>
          <p:nvPr/>
        </p:nvSpPr>
        <p:spPr>
          <a:xfrm>
            <a:off x="5282658" y="2157781"/>
            <a:ext cx="3574438" cy="1135672"/>
          </a:xfrm>
          <a:prstGeom prst="roundRect">
            <a:avLst>
              <a:gd name="adj" fmla="val 10268"/>
            </a:avLst>
          </a:prstGeom>
          <a:solidFill>
            <a:srgbClr val="BBD6EE"/>
          </a:solidFill>
          <a:ln>
            <a:noFill/>
          </a:ln>
        </p:spPr>
        <p:txBody>
          <a:bodyPr spcFirstLastPara="1" wrap="square" lIns="83803" tIns="41890" rIns="83803" bIns="41890" anchor="t" anchorCtr="0">
            <a:noAutofit/>
          </a:bodyPr>
          <a:lstStyle/>
          <a:p>
            <a:r>
              <a:rPr lang="en-US" altLang="ja-JP" sz="1273" b="1">
                <a:solidFill>
                  <a:schemeClr val="dk1"/>
                </a:solidFill>
                <a:latin typeface="Arial"/>
                <a:ea typeface="Arial"/>
                <a:cs typeface="Arial"/>
                <a:sym typeface="Arial"/>
              </a:rPr>
              <a:t>PMO</a:t>
            </a:r>
            <a:r>
              <a:rPr lang="ja-JP" altLang="en-US" sz="1273" b="1">
                <a:solidFill>
                  <a:schemeClr val="dk1"/>
                </a:solidFill>
                <a:latin typeface="Arial"/>
                <a:ea typeface="Arial"/>
                <a:cs typeface="Arial"/>
                <a:sym typeface="Arial"/>
              </a:rPr>
              <a:t>グループ</a:t>
            </a:r>
            <a:endParaRPr sz="1273" b="1">
              <a:solidFill>
                <a:schemeClr val="dk1"/>
              </a:solidFill>
              <a:latin typeface="Arial"/>
              <a:ea typeface="Arial"/>
              <a:cs typeface="Arial"/>
              <a:sym typeface="Arial"/>
            </a:endParaRPr>
          </a:p>
          <a:p>
            <a:endParaRPr sz="1092">
              <a:solidFill>
                <a:schemeClr val="dk1"/>
              </a:solidFill>
              <a:latin typeface="Arial"/>
              <a:ea typeface="Arial"/>
              <a:cs typeface="Arial"/>
              <a:sym typeface="Arial"/>
            </a:endParaRPr>
          </a:p>
          <a:p>
            <a:endParaRPr sz="1273">
              <a:solidFill>
                <a:schemeClr val="dk1"/>
              </a:solidFill>
              <a:latin typeface="Arial"/>
              <a:ea typeface="Arial"/>
              <a:cs typeface="Arial"/>
              <a:sym typeface="Arial"/>
            </a:endParaRPr>
          </a:p>
        </p:txBody>
      </p:sp>
      <p:sp>
        <p:nvSpPr>
          <p:cNvPr id="649" name="Google Shape;649;p33"/>
          <p:cNvSpPr/>
          <p:nvPr/>
        </p:nvSpPr>
        <p:spPr>
          <a:xfrm>
            <a:off x="5282659" y="3412197"/>
            <a:ext cx="3574438" cy="1135672"/>
          </a:xfrm>
          <a:prstGeom prst="roundRect">
            <a:avLst>
              <a:gd name="adj" fmla="val 10268"/>
            </a:avLst>
          </a:prstGeom>
          <a:solidFill>
            <a:srgbClr val="BBD6EE"/>
          </a:solidFill>
          <a:ln>
            <a:noFill/>
          </a:ln>
        </p:spPr>
        <p:txBody>
          <a:bodyPr spcFirstLastPara="1" wrap="square" lIns="83803" tIns="41890" rIns="83803" bIns="41890" anchor="t" anchorCtr="0">
            <a:noAutofit/>
          </a:bodyPr>
          <a:lstStyle/>
          <a:p>
            <a:r>
              <a:rPr lang="en-US" altLang="ja-JP" sz="1273" b="1">
                <a:solidFill>
                  <a:schemeClr val="dk1"/>
                </a:solidFill>
                <a:latin typeface="Arial"/>
                <a:ea typeface="Arial"/>
                <a:cs typeface="Arial"/>
                <a:sym typeface="Arial"/>
              </a:rPr>
              <a:t>Government Relations </a:t>
            </a:r>
            <a:r>
              <a:rPr lang="ja-JP" altLang="en-US" sz="1273" b="1">
                <a:solidFill>
                  <a:schemeClr val="dk1"/>
                </a:solidFill>
                <a:latin typeface="Arial"/>
                <a:ea typeface="Arial"/>
                <a:cs typeface="Arial"/>
                <a:sym typeface="Arial"/>
              </a:rPr>
              <a:t>グループ</a:t>
            </a:r>
            <a:endParaRPr sz="1273" b="1">
              <a:solidFill>
                <a:schemeClr val="dk1"/>
              </a:solidFill>
              <a:latin typeface="Arial"/>
              <a:ea typeface="Arial"/>
              <a:cs typeface="Arial"/>
              <a:sym typeface="Arial"/>
            </a:endParaRPr>
          </a:p>
          <a:p>
            <a:endParaRPr sz="1092">
              <a:solidFill>
                <a:schemeClr val="dk1"/>
              </a:solidFill>
              <a:latin typeface="Arial"/>
              <a:ea typeface="Arial"/>
              <a:cs typeface="Arial"/>
              <a:sym typeface="Arial"/>
            </a:endParaRPr>
          </a:p>
          <a:p>
            <a:endParaRPr sz="1273">
              <a:solidFill>
                <a:schemeClr val="dk1"/>
              </a:solidFill>
              <a:latin typeface="Arial"/>
              <a:ea typeface="Arial"/>
              <a:cs typeface="Arial"/>
              <a:sym typeface="Arial"/>
            </a:endParaRPr>
          </a:p>
        </p:txBody>
      </p:sp>
      <p:sp>
        <p:nvSpPr>
          <p:cNvPr id="650" name="Google Shape;650;p33"/>
          <p:cNvSpPr/>
          <p:nvPr/>
        </p:nvSpPr>
        <p:spPr>
          <a:xfrm>
            <a:off x="2799126" y="4666609"/>
            <a:ext cx="3574438" cy="1135672"/>
          </a:xfrm>
          <a:prstGeom prst="roundRect">
            <a:avLst>
              <a:gd name="adj" fmla="val 10268"/>
            </a:avLst>
          </a:prstGeom>
          <a:solidFill>
            <a:srgbClr val="BBD6EE"/>
          </a:solidFill>
          <a:ln>
            <a:noFill/>
          </a:ln>
        </p:spPr>
        <p:txBody>
          <a:bodyPr spcFirstLastPara="1" wrap="square" lIns="83803" tIns="41890" rIns="83803" bIns="41890" anchor="t" anchorCtr="0">
            <a:noAutofit/>
          </a:bodyPr>
          <a:lstStyle/>
          <a:p>
            <a:r>
              <a:rPr lang="en-US" altLang="ja-JP" sz="1273" b="1">
                <a:solidFill>
                  <a:schemeClr val="dk1"/>
                </a:solidFill>
                <a:latin typeface="Arial"/>
                <a:ea typeface="Arial"/>
                <a:cs typeface="Arial"/>
                <a:sym typeface="Arial"/>
              </a:rPr>
              <a:t>AllianceBusiness </a:t>
            </a:r>
            <a:r>
              <a:rPr lang="ja-JP" altLang="en-US" sz="1273" b="1">
                <a:solidFill>
                  <a:schemeClr val="dk1"/>
                </a:solidFill>
                <a:latin typeface="Arial"/>
                <a:ea typeface="Arial"/>
                <a:cs typeface="Arial"/>
                <a:sym typeface="Arial"/>
              </a:rPr>
              <a:t>グループ</a:t>
            </a:r>
            <a:endParaRPr sz="1092">
              <a:solidFill>
                <a:schemeClr val="dk1"/>
              </a:solidFill>
              <a:latin typeface="Arial"/>
              <a:ea typeface="Arial"/>
              <a:cs typeface="Arial"/>
              <a:sym typeface="Arial"/>
            </a:endParaRPr>
          </a:p>
          <a:p>
            <a:endParaRPr sz="1273">
              <a:solidFill>
                <a:schemeClr val="dk1"/>
              </a:solidFill>
              <a:latin typeface="Arial"/>
              <a:ea typeface="Arial"/>
              <a:cs typeface="Arial"/>
              <a:sym typeface="Arial"/>
            </a:endParaRPr>
          </a:p>
        </p:txBody>
      </p:sp>
      <p:sp>
        <p:nvSpPr>
          <p:cNvPr id="651" name="Google Shape;651;p33"/>
          <p:cNvSpPr/>
          <p:nvPr/>
        </p:nvSpPr>
        <p:spPr>
          <a:xfrm>
            <a:off x="269378" y="3412196"/>
            <a:ext cx="3574438" cy="1135672"/>
          </a:xfrm>
          <a:prstGeom prst="roundRect">
            <a:avLst>
              <a:gd name="adj" fmla="val 10268"/>
            </a:avLst>
          </a:prstGeom>
          <a:solidFill>
            <a:srgbClr val="BBD6EE"/>
          </a:solidFill>
          <a:ln>
            <a:noFill/>
          </a:ln>
        </p:spPr>
        <p:txBody>
          <a:bodyPr spcFirstLastPara="1" wrap="square" lIns="83803" tIns="41890" rIns="83803" bIns="41890" anchor="t" anchorCtr="0">
            <a:noAutofit/>
          </a:bodyPr>
          <a:lstStyle/>
          <a:p>
            <a:r>
              <a:rPr lang="en-US" altLang="ja-JP" sz="1273" b="1">
                <a:solidFill>
                  <a:schemeClr val="dk1"/>
                </a:solidFill>
                <a:latin typeface="Arial"/>
                <a:ea typeface="Arial"/>
                <a:cs typeface="Arial"/>
                <a:sym typeface="Arial"/>
              </a:rPr>
              <a:t>Public Relations </a:t>
            </a:r>
            <a:r>
              <a:rPr lang="ja-JP" altLang="en-US" sz="1273" b="1">
                <a:solidFill>
                  <a:schemeClr val="dk1"/>
                </a:solidFill>
                <a:latin typeface="Arial"/>
                <a:ea typeface="Arial"/>
                <a:cs typeface="Arial"/>
                <a:sym typeface="Arial"/>
              </a:rPr>
              <a:t>グループ</a:t>
            </a:r>
            <a:endParaRPr sz="1273" b="1">
              <a:solidFill>
                <a:schemeClr val="dk1"/>
              </a:solidFill>
              <a:latin typeface="Arial"/>
              <a:ea typeface="Arial"/>
              <a:cs typeface="Arial"/>
              <a:sym typeface="Arial"/>
            </a:endParaRPr>
          </a:p>
        </p:txBody>
      </p:sp>
      <p:sp>
        <p:nvSpPr>
          <p:cNvPr id="652" name="Google Shape;652;p33"/>
          <p:cNvSpPr/>
          <p:nvPr/>
        </p:nvSpPr>
        <p:spPr>
          <a:xfrm>
            <a:off x="269377" y="2157782"/>
            <a:ext cx="3574438" cy="1135672"/>
          </a:xfrm>
          <a:prstGeom prst="roundRect">
            <a:avLst>
              <a:gd name="adj" fmla="val 10268"/>
            </a:avLst>
          </a:prstGeom>
          <a:solidFill>
            <a:srgbClr val="BBD6EE"/>
          </a:solidFill>
          <a:ln>
            <a:noFill/>
          </a:ln>
        </p:spPr>
        <p:txBody>
          <a:bodyPr spcFirstLastPara="1" wrap="square" lIns="83803" tIns="41890" rIns="83803" bIns="41890" anchor="t" anchorCtr="0">
            <a:noAutofit/>
          </a:bodyPr>
          <a:lstStyle/>
          <a:p>
            <a:r>
              <a:rPr lang="ja-JP" altLang="en-US" sz="1273" b="1">
                <a:solidFill>
                  <a:schemeClr val="dk1"/>
                </a:solidFill>
                <a:latin typeface="Arial"/>
                <a:ea typeface="Arial"/>
                <a:cs typeface="Arial"/>
                <a:sym typeface="Arial"/>
              </a:rPr>
              <a:t>プラットフォームグループ</a:t>
            </a:r>
            <a:endParaRPr sz="1273" b="1">
              <a:solidFill>
                <a:schemeClr val="dk1"/>
              </a:solidFill>
              <a:latin typeface="Arial"/>
              <a:ea typeface="Arial"/>
              <a:cs typeface="Arial"/>
              <a:sym typeface="Arial"/>
            </a:endParaRPr>
          </a:p>
        </p:txBody>
      </p:sp>
      <p:cxnSp>
        <p:nvCxnSpPr>
          <p:cNvPr id="653" name="Google Shape;653;p33"/>
          <p:cNvCxnSpPr>
            <a:stCxn id="647" idx="2"/>
            <a:endCxn id="652" idx="3"/>
          </p:cNvCxnSpPr>
          <p:nvPr/>
        </p:nvCxnSpPr>
        <p:spPr>
          <a:xfrm rot="5400000">
            <a:off x="3799774" y="1942107"/>
            <a:ext cx="827568" cy="739421"/>
          </a:xfrm>
          <a:prstGeom prst="bentConnector2">
            <a:avLst/>
          </a:prstGeom>
          <a:noFill/>
          <a:ln w="38100" cap="flat" cmpd="sng">
            <a:solidFill>
              <a:srgbClr val="0070C0"/>
            </a:solidFill>
            <a:prstDash val="solid"/>
            <a:miter lim="800000"/>
            <a:headEnd type="none" w="sm" len="sm"/>
            <a:tailEnd type="none" w="sm" len="sm"/>
          </a:ln>
        </p:spPr>
      </p:cxnSp>
      <p:cxnSp>
        <p:nvCxnSpPr>
          <p:cNvPr id="654" name="Google Shape;654;p33"/>
          <p:cNvCxnSpPr>
            <a:stCxn id="647" idx="2"/>
            <a:endCxn id="648" idx="1"/>
          </p:cNvCxnSpPr>
          <p:nvPr/>
        </p:nvCxnSpPr>
        <p:spPr>
          <a:xfrm rot="-5400000" flipH="1">
            <a:off x="4519205" y="1962096"/>
            <a:ext cx="827568" cy="699442"/>
          </a:xfrm>
          <a:prstGeom prst="bentConnector2">
            <a:avLst/>
          </a:prstGeom>
          <a:noFill/>
          <a:ln w="38100" cap="flat" cmpd="sng">
            <a:solidFill>
              <a:srgbClr val="0070C0"/>
            </a:solidFill>
            <a:prstDash val="solid"/>
            <a:miter lim="800000"/>
            <a:headEnd type="none" w="sm" len="sm"/>
            <a:tailEnd type="none" w="sm" len="sm"/>
          </a:ln>
        </p:spPr>
      </p:cxnSp>
      <p:cxnSp>
        <p:nvCxnSpPr>
          <p:cNvPr id="655" name="Google Shape;655;p33"/>
          <p:cNvCxnSpPr>
            <a:stCxn id="647" idx="2"/>
            <a:endCxn id="651" idx="3"/>
          </p:cNvCxnSpPr>
          <p:nvPr/>
        </p:nvCxnSpPr>
        <p:spPr>
          <a:xfrm rot="5400000">
            <a:off x="3172582" y="2569298"/>
            <a:ext cx="2081951" cy="739421"/>
          </a:xfrm>
          <a:prstGeom prst="bentConnector2">
            <a:avLst/>
          </a:prstGeom>
          <a:noFill/>
          <a:ln w="38100" cap="flat" cmpd="sng">
            <a:solidFill>
              <a:srgbClr val="0070C0"/>
            </a:solidFill>
            <a:prstDash val="solid"/>
            <a:miter lim="800000"/>
            <a:headEnd type="none" w="sm" len="sm"/>
            <a:tailEnd type="none" w="sm" len="sm"/>
          </a:ln>
        </p:spPr>
      </p:cxnSp>
      <p:cxnSp>
        <p:nvCxnSpPr>
          <p:cNvPr id="656" name="Google Shape;656;p33"/>
          <p:cNvCxnSpPr>
            <a:stCxn id="647" idx="2"/>
            <a:endCxn id="649" idx="1"/>
          </p:cNvCxnSpPr>
          <p:nvPr/>
        </p:nvCxnSpPr>
        <p:spPr>
          <a:xfrm rot="-5400000" flipH="1">
            <a:off x="3892014" y="2589288"/>
            <a:ext cx="2081951" cy="699442"/>
          </a:xfrm>
          <a:prstGeom prst="bentConnector2">
            <a:avLst/>
          </a:prstGeom>
          <a:noFill/>
          <a:ln w="38100" cap="flat" cmpd="sng">
            <a:solidFill>
              <a:srgbClr val="0070C0"/>
            </a:solidFill>
            <a:prstDash val="solid"/>
            <a:miter lim="800000"/>
            <a:headEnd type="none" w="sm" len="sm"/>
            <a:tailEnd type="none" w="sm" len="sm"/>
          </a:ln>
        </p:spPr>
      </p:cxnSp>
      <p:cxnSp>
        <p:nvCxnSpPr>
          <p:cNvPr id="657" name="Google Shape;657;p33"/>
          <p:cNvCxnSpPr>
            <a:stCxn id="647" idx="2"/>
            <a:endCxn id="650" idx="0"/>
          </p:cNvCxnSpPr>
          <p:nvPr/>
        </p:nvCxnSpPr>
        <p:spPr>
          <a:xfrm rot="-5400000" flipH="1">
            <a:off x="3200555" y="3280747"/>
            <a:ext cx="2768566" cy="3138"/>
          </a:xfrm>
          <a:prstGeom prst="bentConnector3">
            <a:avLst>
              <a:gd name="adj1" fmla="val 50000"/>
            </a:avLst>
          </a:prstGeom>
          <a:noFill/>
          <a:ln w="38100" cap="flat" cmpd="sng">
            <a:solidFill>
              <a:srgbClr val="0070C0"/>
            </a:solidFill>
            <a:prstDash val="solid"/>
            <a:miter lim="800000"/>
            <a:headEnd type="none" w="sm" len="sm"/>
            <a:tailEnd type="none" w="sm" len="sm"/>
          </a:ln>
        </p:spPr>
      </p:cxnSp>
      <p:sp>
        <p:nvSpPr>
          <p:cNvPr id="658" name="Google Shape;658;p33"/>
          <p:cNvSpPr txBox="1"/>
          <p:nvPr/>
        </p:nvSpPr>
        <p:spPr>
          <a:xfrm>
            <a:off x="470317" y="2447414"/>
            <a:ext cx="1569036" cy="877372"/>
          </a:xfrm>
          <a:prstGeom prst="rect">
            <a:avLst/>
          </a:prstGeom>
          <a:noFill/>
          <a:ln>
            <a:noFill/>
          </a:ln>
        </p:spPr>
        <p:txBody>
          <a:bodyPr spcFirstLastPara="1" wrap="square" lIns="83803" tIns="41890" rIns="83803" bIns="41890" anchor="t" anchorCtr="0">
            <a:noAutofit/>
          </a:bodyPr>
          <a:lstStyle/>
          <a:p>
            <a:r>
              <a:rPr lang="ja-JP" altLang="en-US" sz="1273">
                <a:solidFill>
                  <a:schemeClr val="dk1"/>
                </a:solidFill>
                <a:latin typeface="Arial"/>
                <a:ea typeface="Arial"/>
                <a:cs typeface="Arial"/>
                <a:sym typeface="Arial"/>
              </a:rPr>
              <a:t>若狭</a:t>
            </a:r>
            <a:r>
              <a:rPr lang="en-US" altLang="ja-JP" sz="1273">
                <a:solidFill>
                  <a:schemeClr val="dk1"/>
                </a:solidFill>
                <a:latin typeface="Arial"/>
                <a:ea typeface="Arial"/>
                <a:cs typeface="Arial"/>
                <a:sym typeface="Arial"/>
              </a:rPr>
              <a:t>[PD]</a:t>
            </a:r>
            <a:endParaRPr sz="1273">
              <a:solidFill>
                <a:schemeClr val="dk1"/>
              </a:solidFill>
              <a:latin typeface="Arial"/>
              <a:ea typeface="Arial"/>
              <a:cs typeface="Arial"/>
              <a:sym typeface="Arial"/>
            </a:endParaRPr>
          </a:p>
          <a:p>
            <a:r>
              <a:rPr lang="ja-JP" altLang="en-US" sz="1273">
                <a:solidFill>
                  <a:schemeClr val="dk1"/>
                </a:solidFill>
                <a:latin typeface="Arial"/>
                <a:ea typeface="Arial"/>
                <a:cs typeface="Arial"/>
                <a:sym typeface="Arial"/>
              </a:rPr>
              <a:t>江草</a:t>
            </a:r>
            <a:r>
              <a:rPr lang="en-US" altLang="ja-JP" sz="1273">
                <a:solidFill>
                  <a:schemeClr val="dk1"/>
                </a:solidFill>
                <a:latin typeface="Arial"/>
                <a:ea typeface="Arial"/>
                <a:cs typeface="Arial"/>
                <a:sym typeface="Arial"/>
              </a:rPr>
              <a:t>[</a:t>
            </a:r>
            <a:r>
              <a:rPr lang="ja-JP" altLang="en-US" sz="1273">
                <a:solidFill>
                  <a:schemeClr val="dk1"/>
                </a:solidFill>
                <a:latin typeface="Arial"/>
                <a:ea typeface="Arial"/>
                <a:cs typeface="Arial"/>
                <a:sym typeface="Arial"/>
              </a:rPr>
              <a:t>インフラ設計</a:t>
            </a:r>
            <a:r>
              <a:rPr lang="en-US" altLang="ja-JP" sz="1273">
                <a:solidFill>
                  <a:schemeClr val="dk1"/>
                </a:solidFill>
                <a:latin typeface="Arial"/>
                <a:ea typeface="Arial"/>
                <a:cs typeface="Arial"/>
                <a:sym typeface="Arial"/>
              </a:rPr>
              <a:t>]</a:t>
            </a:r>
            <a:endParaRPr sz="1273"/>
          </a:p>
          <a:p>
            <a:r>
              <a:rPr lang="ja-JP" altLang="en-US" sz="1273">
                <a:solidFill>
                  <a:schemeClr val="dk1"/>
                </a:solidFill>
                <a:latin typeface="Arial"/>
                <a:ea typeface="Arial"/>
                <a:cs typeface="Arial"/>
                <a:sym typeface="Arial"/>
              </a:rPr>
              <a:t>酒井</a:t>
            </a:r>
            <a:r>
              <a:rPr lang="en-US" altLang="ja-JP" sz="1273">
                <a:solidFill>
                  <a:schemeClr val="dk1"/>
                </a:solidFill>
                <a:latin typeface="Arial"/>
                <a:ea typeface="Arial"/>
                <a:cs typeface="Arial"/>
                <a:sym typeface="Arial"/>
              </a:rPr>
              <a:t>[</a:t>
            </a:r>
            <a:r>
              <a:rPr lang="ja-JP" altLang="en-US" sz="1273">
                <a:solidFill>
                  <a:schemeClr val="dk1"/>
                </a:solidFill>
                <a:latin typeface="Arial"/>
                <a:ea typeface="Arial"/>
                <a:cs typeface="Arial"/>
                <a:sym typeface="Arial"/>
              </a:rPr>
              <a:t>調整</a:t>
            </a:r>
            <a:r>
              <a:rPr lang="en-US" altLang="ja-JP" sz="1273">
                <a:solidFill>
                  <a:schemeClr val="dk1"/>
                </a:solidFill>
                <a:latin typeface="Arial"/>
                <a:ea typeface="Arial"/>
                <a:cs typeface="Arial"/>
                <a:sym typeface="Arial"/>
              </a:rPr>
              <a:t>]</a:t>
            </a:r>
            <a:endParaRPr sz="1273"/>
          </a:p>
          <a:p>
            <a:endParaRPr sz="1273"/>
          </a:p>
        </p:txBody>
      </p:sp>
      <p:sp>
        <p:nvSpPr>
          <p:cNvPr id="659" name="Google Shape;659;p33"/>
          <p:cNvSpPr txBox="1"/>
          <p:nvPr/>
        </p:nvSpPr>
        <p:spPr>
          <a:xfrm>
            <a:off x="459541" y="3666963"/>
            <a:ext cx="3430757" cy="1038929"/>
          </a:xfrm>
          <a:prstGeom prst="rect">
            <a:avLst/>
          </a:prstGeom>
          <a:noFill/>
          <a:ln>
            <a:noFill/>
          </a:ln>
        </p:spPr>
        <p:txBody>
          <a:bodyPr spcFirstLastPara="1" wrap="square" lIns="83803" tIns="41890" rIns="83803" bIns="41890" anchor="t" anchorCtr="0">
            <a:noAutofit/>
          </a:bodyPr>
          <a:lstStyle/>
          <a:p>
            <a:r>
              <a:rPr lang="ja-JP" altLang="en-US" sz="1092">
                <a:solidFill>
                  <a:schemeClr val="dk1"/>
                </a:solidFill>
                <a:latin typeface="Arial"/>
                <a:ea typeface="Arial"/>
                <a:cs typeface="Arial"/>
                <a:sym typeface="Arial"/>
              </a:rPr>
              <a:t>竹林</a:t>
            </a:r>
            <a:r>
              <a:rPr lang="en-US" altLang="ja-JP" sz="1092" dirty="0">
                <a:solidFill>
                  <a:schemeClr val="dk1"/>
                </a:solidFill>
                <a:latin typeface="Arial"/>
                <a:ea typeface="Arial"/>
                <a:cs typeface="Arial"/>
                <a:sym typeface="Arial"/>
              </a:rPr>
              <a:t>[PD]</a:t>
            </a:r>
            <a:r>
              <a:rPr lang="ja-JP" altLang="en-US" sz="1273"/>
              <a:t>　</a:t>
            </a:r>
            <a:r>
              <a:rPr lang="ja-JP" altLang="en-US" sz="1092">
                <a:solidFill>
                  <a:schemeClr val="dk1"/>
                </a:solidFill>
                <a:latin typeface="Arial"/>
                <a:ea typeface="Arial"/>
                <a:cs typeface="Arial"/>
                <a:sym typeface="Arial"/>
              </a:rPr>
              <a:t>渋谷</a:t>
            </a:r>
            <a:r>
              <a:rPr lang="en-US" altLang="ja-JP" sz="1092" dirty="0">
                <a:solidFill>
                  <a:schemeClr val="dk1"/>
                </a:solidFill>
                <a:latin typeface="Arial"/>
                <a:ea typeface="Arial"/>
                <a:cs typeface="Arial"/>
                <a:sym typeface="Arial"/>
              </a:rPr>
              <a:t>[</a:t>
            </a:r>
            <a:r>
              <a:rPr lang="ja-JP" altLang="en-US" sz="1092">
                <a:solidFill>
                  <a:schemeClr val="dk1"/>
                </a:solidFill>
                <a:latin typeface="Arial"/>
                <a:ea typeface="Arial"/>
                <a:cs typeface="Arial"/>
                <a:sym typeface="Arial"/>
              </a:rPr>
              <a:t>広報</a:t>
            </a:r>
            <a:r>
              <a:rPr lang="en-US" altLang="ja-JP" sz="1092" dirty="0">
                <a:solidFill>
                  <a:schemeClr val="dk1"/>
                </a:solidFill>
                <a:latin typeface="Arial"/>
                <a:ea typeface="Arial"/>
                <a:cs typeface="Arial"/>
                <a:sym typeface="Arial"/>
              </a:rPr>
              <a:t>]</a:t>
            </a:r>
            <a:r>
              <a:rPr lang="ja-JP" altLang="en-US" sz="1092">
                <a:solidFill>
                  <a:schemeClr val="dk1"/>
                </a:solidFill>
                <a:latin typeface="Arial"/>
                <a:ea typeface="Arial"/>
                <a:cs typeface="Arial"/>
                <a:sym typeface="Arial"/>
              </a:rPr>
              <a:t>　　小野</a:t>
            </a:r>
            <a:r>
              <a:rPr lang="en-US" altLang="ja-JP" sz="1092" dirty="0">
                <a:solidFill>
                  <a:schemeClr val="dk1"/>
                </a:solidFill>
                <a:latin typeface="Arial"/>
                <a:ea typeface="Arial"/>
                <a:cs typeface="Arial"/>
                <a:sym typeface="Arial"/>
              </a:rPr>
              <a:t>[</a:t>
            </a:r>
            <a:r>
              <a:rPr lang="ja-JP" altLang="en-US" sz="1092">
                <a:solidFill>
                  <a:schemeClr val="dk1"/>
                </a:solidFill>
                <a:latin typeface="Arial"/>
                <a:ea typeface="Arial"/>
                <a:cs typeface="Arial"/>
                <a:sym typeface="Arial"/>
              </a:rPr>
              <a:t>広報</a:t>
            </a:r>
            <a:r>
              <a:rPr lang="en-US" altLang="ja-JP" sz="1092" dirty="0">
                <a:solidFill>
                  <a:schemeClr val="dk1"/>
                </a:solidFill>
                <a:latin typeface="Arial"/>
                <a:ea typeface="Arial"/>
                <a:cs typeface="Arial"/>
                <a:sym typeface="Arial"/>
              </a:rPr>
              <a:t>]</a:t>
            </a:r>
            <a:endParaRPr sz="1273" dirty="0"/>
          </a:p>
          <a:p>
            <a:r>
              <a:rPr lang="ja-JP" altLang="en-US" sz="1092">
                <a:solidFill>
                  <a:schemeClr val="dk1"/>
                </a:solidFill>
                <a:latin typeface="Arial"/>
                <a:ea typeface="Arial"/>
                <a:cs typeface="Arial"/>
                <a:sym typeface="Arial"/>
              </a:rPr>
              <a:t>城戸・牟田・田中・菅谷・中村</a:t>
            </a:r>
            <a:r>
              <a:rPr lang="en-US" altLang="ja-JP" sz="1092" dirty="0">
                <a:solidFill>
                  <a:schemeClr val="dk1"/>
                </a:solidFill>
                <a:latin typeface="Arial"/>
                <a:ea typeface="Arial"/>
                <a:cs typeface="Arial"/>
                <a:sym typeface="Arial"/>
              </a:rPr>
              <a:t>[</a:t>
            </a:r>
            <a:r>
              <a:rPr lang="ja-JP" altLang="en-US" sz="1092">
                <a:solidFill>
                  <a:schemeClr val="dk1"/>
                </a:solidFill>
                <a:latin typeface="Arial"/>
                <a:ea typeface="Arial"/>
                <a:cs typeface="Arial"/>
                <a:sym typeface="Arial"/>
              </a:rPr>
              <a:t>オウンドメディア</a:t>
            </a:r>
            <a:r>
              <a:rPr lang="en-US" altLang="ja-JP" sz="1092" dirty="0">
                <a:solidFill>
                  <a:schemeClr val="dk1"/>
                </a:solidFill>
                <a:latin typeface="Arial"/>
                <a:ea typeface="Arial"/>
                <a:cs typeface="Arial"/>
                <a:sym typeface="Arial"/>
              </a:rPr>
              <a:t>]</a:t>
            </a:r>
            <a:endParaRPr sz="1273" dirty="0"/>
          </a:p>
          <a:p>
            <a:r>
              <a:rPr lang="ja-JP" altLang="en-US" sz="1092">
                <a:solidFill>
                  <a:schemeClr val="dk1"/>
                </a:solidFill>
                <a:latin typeface="Arial"/>
                <a:ea typeface="Arial"/>
                <a:cs typeface="Arial"/>
                <a:sym typeface="Arial"/>
              </a:rPr>
              <a:t>菅谷</a:t>
            </a:r>
            <a:r>
              <a:rPr lang="en-US" altLang="ja-JP" sz="1092" dirty="0">
                <a:solidFill>
                  <a:schemeClr val="dk1"/>
                </a:solidFill>
                <a:latin typeface="Arial"/>
                <a:ea typeface="Arial"/>
                <a:cs typeface="Arial"/>
                <a:sym typeface="Arial"/>
              </a:rPr>
              <a:t>[</a:t>
            </a:r>
            <a:r>
              <a:rPr lang="ja-JP" altLang="en-US" sz="1092">
                <a:solidFill>
                  <a:schemeClr val="dk1"/>
                </a:solidFill>
                <a:latin typeface="Arial"/>
                <a:ea typeface="Arial"/>
                <a:cs typeface="Arial"/>
                <a:sym typeface="Arial"/>
              </a:rPr>
              <a:t>コンテスト、トレーニング</a:t>
            </a:r>
            <a:r>
              <a:rPr lang="en-US" altLang="ja-JP" sz="1092" dirty="0">
                <a:solidFill>
                  <a:schemeClr val="dk1"/>
                </a:solidFill>
                <a:latin typeface="Arial"/>
                <a:ea typeface="Arial"/>
                <a:cs typeface="Arial"/>
                <a:sym typeface="Arial"/>
              </a:rPr>
              <a:t>]</a:t>
            </a:r>
            <a:endParaRPr sz="1273" dirty="0"/>
          </a:p>
          <a:p>
            <a:r>
              <a:rPr lang="en-US" altLang="ja-JP" sz="1092" dirty="0">
                <a:solidFill>
                  <a:schemeClr val="dk1"/>
                </a:solidFill>
                <a:latin typeface="Arial"/>
                <a:ea typeface="Arial"/>
                <a:cs typeface="Arial"/>
                <a:sym typeface="Arial"/>
              </a:rPr>
              <a:t>ORANGE&amp;P [PR</a:t>
            </a:r>
            <a:r>
              <a:rPr lang="ja-JP" altLang="en-US" sz="1092">
                <a:solidFill>
                  <a:schemeClr val="dk1"/>
                </a:solidFill>
                <a:latin typeface="Arial"/>
                <a:ea typeface="Arial"/>
                <a:cs typeface="Arial"/>
                <a:sym typeface="Arial"/>
              </a:rPr>
              <a:t>全般</a:t>
            </a:r>
            <a:r>
              <a:rPr lang="en-US" altLang="ja-JP" sz="1092" dirty="0">
                <a:solidFill>
                  <a:schemeClr val="dk1"/>
                </a:solidFill>
                <a:latin typeface="Arial"/>
                <a:ea typeface="Arial"/>
                <a:cs typeface="Arial"/>
                <a:sym typeface="Arial"/>
              </a:rPr>
              <a:t>]</a:t>
            </a:r>
            <a:br>
              <a:rPr lang="en-US" altLang="ja-JP" sz="1092" dirty="0">
                <a:solidFill>
                  <a:schemeClr val="dk1"/>
                </a:solidFill>
                <a:latin typeface="Arial"/>
                <a:ea typeface="Arial"/>
                <a:cs typeface="Arial"/>
                <a:sym typeface="Arial"/>
              </a:rPr>
            </a:br>
            <a:r>
              <a:rPr lang="en-US" altLang="ja-JP" sz="1092" dirty="0">
                <a:solidFill>
                  <a:schemeClr val="dk1"/>
                </a:solidFill>
                <a:latin typeface="Arial"/>
                <a:ea typeface="Arial"/>
                <a:cs typeface="Arial"/>
                <a:sym typeface="Arial"/>
              </a:rPr>
              <a:t>SIGNATE [</a:t>
            </a:r>
            <a:r>
              <a:rPr lang="ja-JP" altLang="en-US" sz="1092">
                <a:solidFill>
                  <a:schemeClr val="dk1"/>
                </a:solidFill>
                <a:latin typeface="Arial"/>
                <a:ea typeface="Arial"/>
                <a:cs typeface="Arial"/>
                <a:sym typeface="Arial"/>
              </a:rPr>
              <a:t>コンテスト、トレーニング</a:t>
            </a:r>
            <a:r>
              <a:rPr lang="en-US" altLang="ja-JP" sz="1092" dirty="0">
                <a:solidFill>
                  <a:schemeClr val="dk1"/>
                </a:solidFill>
                <a:latin typeface="Arial"/>
                <a:ea typeface="Arial"/>
                <a:cs typeface="Arial"/>
                <a:sym typeface="Arial"/>
              </a:rPr>
              <a:t>] </a:t>
            </a:r>
            <a:br>
              <a:rPr lang="en-US" altLang="ja-JP" sz="1092" dirty="0">
                <a:solidFill>
                  <a:schemeClr val="dk1"/>
                </a:solidFill>
                <a:latin typeface="Arial"/>
                <a:ea typeface="Arial"/>
                <a:cs typeface="Arial"/>
                <a:sym typeface="Arial"/>
              </a:rPr>
            </a:br>
            <a:endParaRPr sz="1092" dirty="0">
              <a:solidFill>
                <a:schemeClr val="dk1"/>
              </a:solidFill>
              <a:latin typeface="Arial"/>
              <a:ea typeface="Arial"/>
              <a:cs typeface="Arial"/>
              <a:sym typeface="Arial"/>
            </a:endParaRPr>
          </a:p>
        </p:txBody>
      </p:sp>
      <p:sp>
        <p:nvSpPr>
          <p:cNvPr id="660" name="Google Shape;660;p33"/>
          <p:cNvSpPr txBox="1"/>
          <p:nvPr/>
        </p:nvSpPr>
        <p:spPr>
          <a:xfrm>
            <a:off x="5483594" y="2398977"/>
            <a:ext cx="3137936" cy="715543"/>
          </a:xfrm>
          <a:prstGeom prst="rect">
            <a:avLst/>
          </a:prstGeom>
          <a:noFill/>
          <a:ln>
            <a:noFill/>
          </a:ln>
        </p:spPr>
        <p:txBody>
          <a:bodyPr spcFirstLastPara="1" wrap="square" lIns="83803" tIns="41890" rIns="83803" bIns="41890" anchor="t" anchorCtr="0">
            <a:noAutofit/>
          </a:bodyPr>
          <a:lstStyle/>
          <a:p>
            <a:r>
              <a:rPr lang="ja-JP" altLang="en-US" sz="1273">
                <a:solidFill>
                  <a:schemeClr val="dk1"/>
                </a:solidFill>
                <a:latin typeface="Arial"/>
                <a:ea typeface="Arial"/>
                <a:cs typeface="Arial"/>
                <a:sym typeface="Arial"/>
              </a:rPr>
              <a:t>植野</a:t>
            </a:r>
            <a:r>
              <a:rPr lang="en-US" altLang="ja-JP" sz="1273">
                <a:solidFill>
                  <a:schemeClr val="dk1"/>
                </a:solidFill>
                <a:latin typeface="Arial"/>
                <a:ea typeface="Arial"/>
                <a:cs typeface="Arial"/>
                <a:sym typeface="Arial"/>
              </a:rPr>
              <a:t>[PD]</a:t>
            </a:r>
            <a:endParaRPr sz="1273">
              <a:solidFill>
                <a:schemeClr val="dk1"/>
              </a:solidFill>
              <a:latin typeface="Arial"/>
              <a:ea typeface="Arial"/>
              <a:cs typeface="Arial"/>
              <a:sym typeface="Arial"/>
            </a:endParaRPr>
          </a:p>
          <a:p>
            <a:r>
              <a:rPr lang="ja-JP" altLang="en-US" sz="1273">
                <a:solidFill>
                  <a:schemeClr val="dk1"/>
                </a:solidFill>
                <a:latin typeface="Arial"/>
                <a:ea typeface="Arial"/>
                <a:cs typeface="Arial"/>
                <a:sym typeface="Arial"/>
              </a:rPr>
              <a:t>田中</a:t>
            </a:r>
            <a:r>
              <a:rPr lang="en-US" altLang="ja-JP" sz="1273">
                <a:solidFill>
                  <a:schemeClr val="dk1"/>
                </a:solidFill>
                <a:latin typeface="Arial"/>
                <a:ea typeface="Arial"/>
                <a:cs typeface="Arial"/>
                <a:sym typeface="Arial"/>
              </a:rPr>
              <a:t>[</a:t>
            </a:r>
            <a:r>
              <a:rPr lang="ja-JP" altLang="en-US" sz="1273">
                <a:solidFill>
                  <a:schemeClr val="dk1"/>
                </a:solidFill>
                <a:latin typeface="Arial"/>
                <a:ea typeface="Arial"/>
                <a:cs typeface="Arial"/>
                <a:sym typeface="Arial"/>
              </a:rPr>
              <a:t>経理</a:t>
            </a:r>
            <a:r>
              <a:rPr lang="en-US" altLang="ja-JP" sz="1273">
                <a:solidFill>
                  <a:schemeClr val="dk1"/>
                </a:solidFill>
                <a:latin typeface="Arial"/>
                <a:ea typeface="Arial"/>
                <a:cs typeface="Arial"/>
                <a:sym typeface="Arial"/>
              </a:rPr>
              <a:t>]</a:t>
            </a:r>
            <a:endParaRPr sz="1273"/>
          </a:p>
          <a:p>
            <a:r>
              <a:rPr lang="ja-JP" altLang="en-US" sz="1273">
                <a:solidFill>
                  <a:schemeClr val="dk1"/>
                </a:solidFill>
                <a:latin typeface="Arial"/>
                <a:ea typeface="Arial"/>
                <a:cs typeface="Arial"/>
                <a:sym typeface="Arial"/>
              </a:rPr>
              <a:t>由井</a:t>
            </a:r>
            <a:r>
              <a:rPr lang="en-US" altLang="ja-JP" sz="1273">
                <a:solidFill>
                  <a:schemeClr val="dk1"/>
                </a:solidFill>
                <a:latin typeface="Arial"/>
                <a:ea typeface="Arial"/>
                <a:cs typeface="Arial"/>
                <a:sym typeface="Arial"/>
              </a:rPr>
              <a:t>[</a:t>
            </a:r>
            <a:r>
              <a:rPr lang="ja-JP" altLang="en-US" sz="1273">
                <a:solidFill>
                  <a:schemeClr val="dk1"/>
                </a:solidFill>
                <a:latin typeface="Arial"/>
                <a:ea typeface="Arial"/>
                <a:cs typeface="Arial"/>
                <a:sym typeface="Arial"/>
              </a:rPr>
              <a:t>事務</a:t>
            </a:r>
            <a:r>
              <a:rPr lang="en-US" altLang="ja-JP" sz="1273">
                <a:solidFill>
                  <a:schemeClr val="dk1"/>
                </a:solidFill>
                <a:latin typeface="Arial"/>
                <a:ea typeface="Arial"/>
                <a:cs typeface="Arial"/>
                <a:sym typeface="Arial"/>
              </a:rPr>
              <a:t>]</a:t>
            </a:r>
            <a:endParaRPr sz="1273"/>
          </a:p>
          <a:p>
            <a:r>
              <a:rPr lang="ja-JP" altLang="en-US" sz="1273">
                <a:solidFill>
                  <a:schemeClr val="dk1"/>
                </a:solidFill>
                <a:latin typeface="Arial"/>
                <a:ea typeface="Arial"/>
                <a:cs typeface="Arial"/>
                <a:sym typeface="Arial"/>
              </a:rPr>
              <a:t>濱口</a:t>
            </a:r>
            <a:r>
              <a:rPr lang="en-US" altLang="ja-JP" sz="1273">
                <a:solidFill>
                  <a:schemeClr val="dk1"/>
                </a:solidFill>
                <a:latin typeface="Arial"/>
                <a:ea typeface="Arial"/>
                <a:cs typeface="Arial"/>
                <a:sym typeface="Arial"/>
              </a:rPr>
              <a:t>[</a:t>
            </a:r>
            <a:r>
              <a:rPr lang="ja-JP" altLang="en-US" sz="1273">
                <a:solidFill>
                  <a:schemeClr val="dk1"/>
                </a:solidFill>
                <a:latin typeface="Arial"/>
                <a:ea typeface="Arial"/>
                <a:cs typeface="Arial"/>
                <a:sym typeface="Arial"/>
              </a:rPr>
              <a:t>精算事務</a:t>
            </a:r>
            <a:r>
              <a:rPr lang="en-US" altLang="ja-JP" sz="1273">
                <a:solidFill>
                  <a:schemeClr val="dk1"/>
                </a:solidFill>
                <a:latin typeface="Arial"/>
                <a:ea typeface="Arial"/>
                <a:cs typeface="Arial"/>
                <a:sym typeface="Arial"/>
              </a:rPr>
              <a:t>]</a:t>
            </a:r>
            <a:endParaRPr sz="1273"/>
          </a:p>
        </p:txBody>
      </p:sp>
      <p:sp>
        <p:nvSpPr>
          <p:cNvPr id="661" name="Google Shape;661;p33"/>
          <p:cNvSpPr txBox="1"/>
          <p:nvPr/>
        </p:nvSpPr>
        <p:spPr>
          <a:xfrm>
            <a:off x="5483594" y="3666963"/>
            <a:ext cx="3137936" cy="553986"/>
          </a:xfrm>
          <a:prstGeom prst="rect">
            <a:avLst/>
          </a:prstGeom>
          <a:noFill/>
          <a:ln>
            <a:noFill/>
          </a:ln>
        </p:spPr>
        <p:txBody>
          <a:bodyPr spcFirstLastPara="1" wrap="square" lIns="83803" tIns="41890" rIns="83803" bIns="41890" anchor="t" anchorCtr="0">
            <a:noAutofit/>
          </a:bodyPr>
          <a:lstStyle/>
          <a:p>
            <a:r>
              <a:rPr lang="ja-JP" altLang="en-US" sz="1273">
                <a:solidFill>
                  <a:schemeClr val="dk1"/>
                </a:solidFill>
                <a:latin typeface="Arial"/>
                <a:ea typeface="Arial"/>
                <a:cs typeface="Arial"/>
                <a:sym typeface="Arial"/>
              </a:rPr>
              <a:t>鈴木</a:t>
            </a:r>
            <a:r>
              <a:rPr lang="en-US" altLang="ja-JP" sz="1273">
                <a:solidFill>
                  <a:schemeClr val="dk1"/>
                </a:solidFill>
                <a:latin typeface="Arial"/>
                <a:ea typeface="Arial"/>
                <a:cs typeface="Arial"/>
                <a:sym typeface="Arial"/>
              </a:rPr>
              <a:t>[PD]</a:t>
            </a:r>
            <a:endParaRPr sz="1273"/>
          </a:p>
          <a:p>
            <a:r>
              <a:rPr lang="ja-JP" altLang="en-US" sz="1273">
                <a:solidFill>
                  <a:schemeClr val="dk1"/>
                </a:solidFill>
                <a:latin typeface="Arial"/>
                <a:ea typeface="Arial"/>
                <a:cs typeface="Arial"/>
                <a:sym typeface="Arial"/>
              </a:rPr>
              <a:t>上田</a:t>
            </a:r>
            <a:r>
              <a:rPr lang="en-US" altLang="ja-JP" sz="1273">
                <a:solidFill>
                  <a:schemeClr val="dk1"/>
                </a:solidFill>
                <a:latin typeface="Arial"/>
                <a:ea typeface="Arial"/>
                <a:cs typeface="Arial"/>
                <a:sym typeface="Arial"/>
              </a:rPr>
              <a:t>[</a:t>
            </a:r>
            <a:r>
              <a:rPr lang="ja-JP" altLang="en-US" sz="1273">
                <a:solidFill>
                  <a:schemeClr val="dk1"/>
                </a:solidFill>
                <a:latin typeface="Arial"/>
                <a:ea typeface="Arial"/>
                <a:cs typeface="Arial"/>
                <a:sym typeface="Arial"/>
              </a:rPr>
              <a:t>営業</a:t>
            </a:r>
            <a:r>
              <a:rPr lang="en-US" altLang="ja-JP" sz="1273">
                <a:solidFill>
                  <a:schemeClr val="dk1"/>
                </a:solidFill>
                <a:latin typeface="Arial"/>
                <a:ea typeface="Arial"/>
                <a:cs typeface="Arial"/>
                <a:sym typeface="Arial"/>
              </a:rPr>
              <a:t>]</a:t>
            </a:r>
            <a:endParaRPr sz="1273">
              <a:solidFill>
                <a:schemeClr val="dk1"/>
              </a:solidFill>
              <a:latin typeface="Arial"/>
              <a:ea typeface="Arial"/>
              <a:cs typeface="Arial"/>
              <a:sym typeface="Arial"/>
            </a:endParaRPr>
          </a:p>
          <a:p>
            <a:r>
              <a:rPr lang="ja-JP" altLang="en-US" sz="1273">
                <a:solidFill>
                  <a:schemeClr val="dk1"/>
                </a:solidFill>
                <a:latin typeface="Arial"/>
                <a:ea typeface="Arial"/>
                <a:cs typeface="Arial"/>
                <a:sym typeface="Arial"/>
              </a:rPr>
              <a:t>酒井</a:t>
            </a:r>
            <a:r>
              <a:rPr lang="en-US" altLang="ja-JP" sz="1273">
                <a:solidFill>
                  <a:schemeClr val="dk1"/>
                </a:solidFill>
                <a:latin typeface="Arial"/>
                <a:ea typeface="Arial"/>
                <a:cs typeface="Arial"/>
                <a:sym typeface="Arial"/>
              </a:rPr>
              <a:t>[</a:t>
            </a:r>
            <a:r>
              <a:rPr lang="ja-JP" altLang="en-US" sz="1273">
                <a:solidFill>
                  <a:schemeClr val="dk1"/>
                </a:solidFill>
                <a:latin typeface="Arial"/>
                <a:ea typeface="Arial"/>
                <a:cs typeface="Arial"/>
                <a:sym typeface="Arial"/>
              </a:rPr>
              <a:t>調整</a:t>
            </a:r>
            <a:r>
              <a:rPr lang="en-US" altLang="ja-JP" sz="1273">
                <a:solidFill>
                  <a:schemeClr val="dk1"/>
                </a:solidFill>
                <a:latin typeface="Arial"/>
                <a:ea typeface="Arial"/>
                <a:cs typeface="Arial"/>
                <a:sym typeface="Arial"/>
              </a:rPr>
              <a:t>]</a:t>
            </a:r>
            <a:endParaRPr sz="1273"/>
          </a:p>
        </p:txBody>
      </p:sp>
      <p:sp>
        <p:nvSpPr>
          <p:cNvPr id="662" name="Google Shape;662;p33"/>
          <p:cNvSpPr txBox="1"/>
          <p:nvPr/>
        </p:nvSpPr>
        <p:spPr>
          <a:xfrm>
            <a:off x="3064445" y="4970195"/>
            <a:ext cx="3137936" cy="877372"/>
          </a:xfrm>
          <a:prstGeom prst="rect">
            <a:avLst/>
          </a:prstGeom>
          <a:noFill/>
          <a:ln>
            <a:noFill/>
          </a:ln>
        </p:spPr>
        <p:txBody>
          <a:bodyPr spcFirstLastPara="1" wrap="square" lIns="83803" tIns="41890" rIns="83803" bIns="41890" anchor="t" anchorCtr="0">
            <a:noAutofit/>
          </a:bodyPr>
          <a:lstStyle/>
          <a:p>
            <a:r>
              <a:rPr lang="ja-JP" altLang="en-US" sz="1273">
                <a:solidFill>
                  <a:schemeClr val="dk1"/>
                </a:solidFill>
                <a:latin typeface="Arial"/>
                <a:ea typeface="Arial"/>
                <a:cs typeface="Arial"/>
                <a:sym typeface="Arial"/>
              </a:rPr>
              <a:t>牟田</a:t>
            </a:r>
            <a:r>
              <a:rPr lang="en-US" altLang="ja-JP" sz="1273">
                <a:solidFill>
                  <a:schemeClr val="dk1"/>
                </a:solidFill>
                <a:latin typeface="Arial"/>
                <a:ea typeface="Arial"/>
                <a:cs typeface="Arial"/>
                <a:sym typeface="Arial"/>
              </a:rPr>
              <a:t>[PD] </a:t>
            </a:r>
            <a:r>
              <a:rPr lang="ja-JP" altLang="en-US" sz="1273">
                <a:solidFill>
                  <a:schemeClr val="dk1"/>
                </a:solidFill>
                <a:latin typeface="Arial"/>
                <a:ea typeface="Arial"/>
                <a:cs typeface="Arial"/>
                <a:sym typeface="Arial"/>
              </a:rPr>
              <a:t>　　城戸</a:t>
            </a:r>
            <a:r>
              <a:rPr lang="en-US" altLang="ja-JP" sz="1273">
                <a:solidFill>
                  <a:schemeClr val="dk1"/>
                </a:solidFill>
                <a:latin typeface="Arial"/>
                <a:ea typeface="Arial"/>
                <a:cs typeface="Arial"/>
                <a:sym typeface="Arial"/>
              </a:rPr>
              <a:t>[PD]</a:t>
            </a:r>
            <a:r>
              <a:rPr lang="ja-JP" altLang="en-US" sz="1273">
                <a:solidFill>
                  <a:schemeClr val="dk1"/>
                </a:solidFill>
                <a:latin typeface="Arial"/>
                <a:ea typeface="Arial"/>
                <a:cs typeface="Arial"/>
                <a:sym typeface="Arial"/>
              </a:rPr>
              <a:t>　</a:t>
            </a:r>
            <a:br>
              <a:rPr lang="ja-JP" altLang="en-US" sz="1273">
                <a:solidFill>
                  <a:schemeClr val="dk1"/>
                </a:solidFill>
                <a:latin typeface="Arial"/>
                <a:ea typeface="Arial"/>
                <a:cs typeface="Arial"/>
                <a:sym typeface="Arial"/>
              </a:rPr>
            </a:br>
            <a:r>
              <a:rPr lang="ja-JP" altLang="en-US" sz="1273">
                <a:solidFill>
                  <a:schemeClr val="dk1"/>
                </a:solidFill>
                <a:latin typeface="Arial"/>
                <a:ea typeface="Arial"/>
                <a:cs typeface="Arial"/>
                <a:sym typeface="Arial"/>
              </a:rPr>
              <a:t>上田</a:t>
            </a:r>
            <a:r>
              <a:rPr lang="en-US" altLang="ja-JP" sz="1273">
                <a:solidFill>
                  <a:schemeClr val="dk1"/>
                </a:solidFill>
                <a:latin typeface="Arial"/>
                <a:ea typeface="Arial"/>
                <a:cs typeface="Arial"/>
                <a:sym typeface="Arial"/>
              </a:rPr>
              <a:t>[</a:t>
            </a:r>
            <a:r>
              <a:rPr lang="ja-JP" altLang="en-US" sz="1273">
                <a:solidFill>
                  <a:schemeClr val="dk1"/>
                </a:solidFill>
                <a:latin typeface="Arial"/>
                <a:ea typeface="Arial"/>
                <a:cs typeface="Arial"/>
                <a:sym typeface="Arial"/>
              </a:rPr>
              <a:t>相談役</a:t>
            </a:r>
            <a:r>
              <a:rPr lang="en-US" altLang="ja-JP" sz="1273">
                <a:solidFill>
                  <a:schemeClr val="dk1"/>
                </a:solidFill>
                <a:latin typeface="Arial"/>
                <a:ea typeface="Arial"/>
                <a:cs typeface="Arial"/>
                <a:sym typeface="Arial"/>
              </a:rPr>
              <a:t>/</a:t>
            </a:r>
            <a:r>
              <a:rPr lang="ja-JP" altLang="en-US" sz="1273">
                <a:solidFill>
                  <a:schemeClr val="dk1"/>
                </a:solidFill>
                <a:latin typeface="Arial"/>
                <a:ea typeface="Arial"/>
                <a:cs typeface="Arial"/>
                <a:sym typeface="Arial"/>
              </a:rPr>
              <a:t>営業</a:t>
            </a:r>
            <a:r>
              <a:rPr lang="en-US" altLang="ja-JP" sz="1273">
                <a:solidFill>
                  <a:schemeClr val="dk1"/>
                </a:solidFill>
                <a:latin typeface="Arial"/>
                <a:ea typeface="Arial"/>
                <a:cs typeface="Arial"/>
                <a:sym typeface="Arial"/>
              </a:rPr>
              <a:t>]</a:t>
            </a:r>
            <a:endParaRPr sz="1273"/>
          </a:p>
          <a:p>
            <a:r>
              <a:rPr lang="ja-JP" altLang="en-US" sz="1273">
                <a:solidFill>
                  <a:schemeClr val="dk1"/>
                </a:solidFill>
                <a:latin typeface="Arial"/>
                <a:ea typeface="Arial"/>
                <a:cs typeface="Arial"/>
                <a:sym typeface="Arial"/>
              </a:rPr>
              <a:t>太田</a:t>
            </a:r>
            <a:r>
              <a:rPr lang="en-US" altLang="ja-JP" sz="1273">
                <a:solidFill>
                  <a:schemeClr val="dk1"/>
                </a:solidFill>
                <a:latin typeface="Arial"/>
                <a:ea typeface="Arial"/>
                <a:cs typeface="Arial"/>
                <a:sym typeface="Arial"/>
              </a:rPr>
              <a:t>[</a:t>
            </a:r>
            <a:r>
              <a:rPr lang="ja-JP" altLang="en-US" sz="1273">
                <a:solidFill>
                  <a:schemeClr val="dk1"/>
                </a:solidFill>
                <a:latin typeface="Arial"/>
                <a:ea typeface="Arial"/>
                <a:cs typeface="Arial"/>
                <a:sym typeface="Arial"/>
              </a:rPr>
              <a:t>営業</a:t>
            </a:r>
            <a:r>
              <a:rPr lang="en-US" altLang="ja-JP" sz="1273">
                <a:solidFill>
                  <a:schemeClr val="dk1"/>
                </a:solidFill>
                <a:latin typeface="Arial"/>
                <a:ea typeface="Arial"/>
                <a:cs typeface="Arial"/>
                <a:sym typeface="Arial"/>
              </a:rPr>
              <a:t>]</a:t>
            </a:r>
            <a:r>
              <a:rPr lang="ja-JP" altLang="en-US" sz="1273">
                <a:solidFill>
                  <a:schemeClr val="dk1"/>
                </a:solidFill>
                <a:latin typeface="Arial"/>
                <a:ea typeface="Arial"/>
                <a:cs typeface="Arial"/>
                <a:sym typeface="Arial"/>
              </a:rPr>
              <a:t>　　酒井</a:t>
            </a:r>
            <a:r>
              <a:rPr lang="en-US" altLang="ja-JP" sz="1273">
                <a:solidFill>
                  <a:schemeClr val="dk1"/>
                </a:solidFill>
                <a:latin typeface="Arial"/>
                <a:ea typeface="Arial"/>
                <a:cs typeface="Arial"/>
                <a:sym typeface="Arial"/>
              </a:rPr>
              <a:t>[</a:t>
            </a:r>
            <a:r>
              <a:rPr lang="ja-JP" altLang="en-US" sz="1273">
                <a:solidFill>
                  <a:schemeClr val="dk1"/>
                </a:solidFill>
                <a:latin typeface="Arial"/>
                <a:ea typeface="Arial"/>
                <a:cs typeface="Arial"/>
                <a:sym typeface="Arial"/>
              </a:rPr>
              <a:t>営業</a:t>
            </a:r>
            <a:r>
              <a:rPr lang="en-US" altLang="ja-JP" sz="1273">
                <a:solidFill>
                  <a:schemeClr val="dk1"/>
                </a:solidFill>
                <a:latin typeface="Arial"/>
                <a:ea typeface="Arial"/>
                <a:cs typeface="Arial"/>
                <a:sym typeface="Arial"/>
              </a:rPr>
              <a:t>]</a:t>
            </a:r>
            <a:br>
              <a:rPr lang="en-US" altLang="ja-JP" sz="1273">
                <a:solidFill>
                  <a:schemeClr val="dk1"/>
                </a:solidFill>
                <a:latin typeface="Arial"/>
                <a:ea typeface="Arial"/>
                <a:cs typeface="Arial"/>
                <a:sym typeface="Arial"/>
              </a:rPr>
            </a:br>
            <a:r>
              <a:rPr lang="ja-JP" altLang="en-US" sz="1273">
                <a:solidFill>
                  <a:schemeClr val="dk1"/>
                </a:solidFill>
                <a:latin typeface="Arial"/>
                <a:ea typeface="Arial"/>
                <a:cs typeface="Arial"/>
                <a:sym typeface="Arial"/>
              </a:rPr>
              <a:t>由井</a:t>
            </a:r>
            <a:r>
              <a:rPr lang="en-US" altLang="ja-JP" sz="1273">
                <a:solidFill>
                  <a:schemeClr val="dk1"/>
                </a:solidFill>
                <a:latin typeface="Arial"/>
                <a:ea typeface="Arial"/>
                <a:cs typeface="Arial"/>
                <a:sym typeface="Arial"/>
              </a:rPr>
              <a:t>[</a:t>
            </a:r>
            <a:r>
              <a:rPr lang="ja-JP" altLang="en-US" sz="1273">
                <a:solidFill>
                  <a:schemeClr val="dk1"/>
                </a:solidFill>
                <a:latin typeface="Arial"/>
                <a:ea typeface="Arial"/>
                <a:cs typeface="Arial"/>
                <a:sym typeface="Arial"/>
              </a:rPr>
              <a:t>事務</a:t>
            </a:r>
            <a:r>
              <a:rPr lang="en-US" altLang="ja-JP" sz="1273">
                <a:solidFill>
                  <a:schemeClr val="dk1"/>
                </a:solidFill>
                <a:latin typeface="Arial"/>
                <a:ea typeface="Arial"/>
                <a:cs typeface="Arial"/>
                <a:sym typeface="Arial"/>
              </a:rPr>
              <a:t>]</a:t>
            </a:r>
            <a:r>
              <a:rPr lang="ja-JP" altLang="en-US" sz="1273">
                <a:solidFill>
                  <a:schemeClr val="dk1"/>
                </a:solidFill>
                <a:latin typeface="Arial"/>
                <a:ea typeface="Arial"/>
                <a:cs typeface="Arial"/>
                <a:sym typeface="Arial"/>
              </a:rPr>
              <a:t>　　竹林</a:t>
            </a:r>
            <a:r>
              <a:rPr lang="en-US" altLang="ja-JP" sz="1273">
                <a:solidFill>
                  <a:schemeClr val="dk1"/>
                </a:solidFill>
                <a:latin typeface="Arial"/>
                <a:ea typeface="Arial"/>
                <a:cs typeface="Arial"/>
                <a:sym typeface="Arial"/>
              </a:rPr>
              <a:t>[PR</a:t>
            </a:r>
            <a:r>
              <a:rPr lang="ja-JP" altLang="en-US" sz="1273">
                <a:solidFill>
                  <a:schemeClr val="dk1"/>
                </a:solidFill>
                <a:latin typeface="Arial"/>
                <a:ea typeface="Arial"/>
                <a:cs typeface="Arial"/>
                <a:sym typeface="Arial"/>
              </a:rPr>
              <a:t>連携</a:t>
            </a:r>
            <a:r>
              <a:rPr lang="en-US" altLang="ja-JP" sz="1273">
                <a:solidFill>
                  <a:schemeClr val="dk1"/>
                </a:solidFill>
                <a:latin typeface="Arial"/>
                <a:ea typeface="Arial"/>
                <a:cs typeface="Arial"/>
                <a:sym typeface="Arial"/>
              </a:rPr>
              <a:t>]</a:t>
            </a:r>
            <a:br>
              <a:rPr lang="en-US" altLang="ja-JP" sz="1273">
                <a:solidFill>
                  <a:schemeClr val="dk1"/>
                </a:solidFill>
                <a:latin typeface="Arial"/>
                <a:ea typeface="Arial"/>
                <a:cs typeface="Arial"/>
                <a:sym typeface="Arial"/>
              </a:rPr>
            </a:br>
            <a:endParaRPr sz="1273">
              <a:solidFill>
                <a:schemeClr val="dk1"/>
              </a:solidFill>
              <a:latin typeface="Arial"/>
              <a:ea typeface="Arial"/>
              <a:cs typeface="Arial"/>
              <a:sym typeface="Arial"/>
            </a:endParaRPr>
          </a:p>
        </p:txBody>
      </p:sp>
      <p:sp>
        <p:nvSpPr>
          <p:cNvPr id="663" name="Google Shape;663;p33"/>
          <p:cNvSpPr txBox="1"/>
          <p:nvPr/>
        </p:nvSpPr>
        <p:spPr>
          <a:xfrm>
            <a:off x="7170607" y="2398978"/>
            <a:ext cx="1569036" cy="553986"/>
          </a:xfrm>
          <a:prstGeom prst="rect">
            <a:avLst/>
          </a:prstGeom>
          <a:noFill/>
          <a:ln>
            <a:noFill/>
          </a:ln>
        </p:spPr>
        <p:txBody>
          <a:bodyPr spcFirstLastPara="1" wrap="square" lIns="83803" tIns="41890" rIns="83803" bIns="41890" anchor="t" anchorCtr="0">
            <a:noAutofit/>
          </a:bodyPr>
          <a:lstStyle/>
          <a:p>
            <a:r>
              <a:rPr lang="ja-JP" altLang="en-US" sz="1273">
                <a:solidFill>
                  <a:schemeClr val="dk1"/>
                </a:solidFill>
                <a:latin typeface="Arial"/>
                <a:ea typeface="Arial"/>
                <a:cs typeface="Arial"/>
                <a:sym typeface="Arial"/>
              </a:rPr>
              <a:t>矢部</a:t>
            </a:r>
            <a:r>
              <a:rPr lang="en-US" altLang="ja-JP" sz="1273">
                <a:solidFill>
                  <a:schemeClr val="dk1"/>
                </a:solidFill>
                <a:latin typeface="Arial"/>
                <a:ea typeface="Arial"/>
                <a:cs typeface="Arial"/>
                <a:sym typeface="Arial"/>
              </a:rPr>
              <a:t>[</a:t>
            </a:r>
            <a:r>
              <a:rPr lang="ja-JP" altLang="en-US" sz="1273">
                <a:solidFill>
                  <a:schemeClr val="dk1"/>
                </a:solidFill>
                <a:latin typeface="Arial"/>
                <a:ea typeface="Arial"/>
                <a:cs typeface="Arial"/>
                <a:sym typeface="Arial"/>
              </a:rPr>
              <a:t>人事</a:t>
            </a:r>
            <a:r>
              <a:rPr lang="en-US" altLang="ja-JP" sz="1273">
                <a:solidFill>
                  <a:schemeClr val="dk1"/>
                </a:solidFill>
                <a:latin typeface="Arial"/>
                <a:ea typeface="Arial"/>
                <a:cs typeface="Arial"/>
                <a:sym typeface="Arial"/>
              </a:rPr>
              <a:t>]</a:t>
            </a:r>
            <a:endParaRPr sz="1273"/>
          </a:p>
          <a:p>
            <a:r>
              <a:rPr lang="ja-JP" altLang="en-US" sz="1273">
                <a:solidFill>
                  <a:schemeClr val="dk1"/>
                </a:solidFill>
                <a:latin typeface="Arial"/>
                <a:ea typeface="Arial"/>
                <a:cs typeface="Arial"/>
                <a:sym typeface="Arial"/>
              </a:rPr>
              <a:t>石﨑</a:t>
            </a:r>
            <a:r>
              <a:rPr lang="en-US" altLang="ja-JP" sz="1273">
                <a:solidFill>
                  <a:schemeClr val="dk1"/>
                </a:solidFill>
                <a:latin typeface="Arial"/>
                <a:ea typeface="Arial"/>
                <a:cs typeface="Arial"/>
                <a:sym typeface="Arial"/>
              </a:rPr>
              <a:t>[</a:t>
            </a:r>
            <a:r>
              <a:rPr lang="ja-JP" altLang="en-US" sz="1273">
                <a:solidFill>
                  <a:schemeClr val="dk1"/>
                </a:solidFill>
                <a:latin typeface="Arial"/>
                <a:ea typeface="Arial"/>
                <a:cs typeface="Arial"/>
                <a:sym typeface="Arial"/>
              </a:rPr>
              <a:t>法務</a:t>
            </a:r>
            <a:r>
              <a:rPr lang="en-US" altLang="ja-JP" sz="1273">
                <a:solidFill>
                  <a:schemeClr val="dk1"/>
                </a:solidFill>
                <a:latin typeface="Arial"/>
                <a:ea typeface="Arial"/>
                <a:cs typeface="Arial"/>
                <a:sym typeface="Arial"/>
              </a:rPr>
              <a:t>]</a:t>
            </a:r>
            <a:endParaRPr sz="1273"/>
          </a:p>
          <a:p>
            <a:endParaRPr sz="1273">
              <a:solidFill>
                <a:schemeClr val="dk1"/>
              </a:solidFill>
              <a:latin typeface="Arial"/>
              <a:ea typeface="Arial"/>
              <a:cs typeface="Arial"/>
              <a:sym typeface="Arial"/>
            </a:endParaRPr>
          </a:p>
        </p:txBody>
      </p:sp>
      <p:sp>
        <p:nvSpPr>
          <p:cNvPr id="664" name="Google Shape;664;p33"/>
          <p:cNvSpPr txBox="1"/>
          <p:nvPr/>
        </p:nvSpPr>
        <p:spPr>
          <a:xfrm>
            <a:off x="2039353" y="2481754"/>
            <a:ext cx="1569036" cy="877372"/>
          </a:xfrm>
          <a:prstGeom prst="rect">
            <a:avLst/>
          </a:prstGeom>
          <a:noFill/>
          <a:ln>
            <a:noFill/>
          </a:ln>
        </p:spPr>
        <p:txBody>
          <a:bodyPr spcFirstLastPara="1" wrap="square" lIns="83803" tIns="41890" rIns="83803" bIns="41890" anchor="t" anchorCtr="0">
            <a:noAutofit/>
          </a:bodyPr>
          <a:lstStyle/>
          <a:p>
            <a:r>
              <a:rPr lang="ja-JP" altLang="en-US" sz="1273">
                <a:solidFill>
                  <a:schemeClr val="dk1"/>
                </a:solidFill>
                <a:latin typeface="Arial"/>
                <a:ea typeface="Arial"/>
                <a:cs typeface="Arial"/>
                <a:sym typeface="Arial"/>
              </a:rPr>
              <a:t>横山</a:t>
            </a:r>
            <a:r>
              <a:rPr lang="en-US" altLang="ja-JP" sz="1273">
                <a:solidFill>
                  <a:schemeClr val="dk1"/>
                </a:solidFill>
                <a:latin typeface="Arial"/>
                <a:ea typeface="Arial"/>
                <a:cs typeface="Arial"/>
                <a:sym typeface="Arial"/>
              </a:rPr>
              <a:t>[</a:t>
            </a:r>
            <a:r>
              <a:rPr lang="ja-JP" altLang="en-US" sz="1273">
                <a:solidFill>
                  <a:schemeClr val="dk1"/>
                </a:solidFill>
                <a:latin typeface="Arial"/>
                <a:ea typeface="Arial"/>
                <a:cs typeface="Arial"/>
                <a:sym typeface="Arial"/>
              </a:rPr>
              <a:t>データ移行</a:t>
            </a:r>
            <a:r>
              <a:rPr lang="en-US" altLang="ja-JP" sz="1273">
                <a:solidFill>
                  <a:schemeClr val="dk1"/>
                </a:solidFill>
                <a:latin typeface="Arial"/>
                <a:ea typeface="Arial"/>
                <a:cs typeface="Arial"/>
                <a:sym typeface="Arial"/>
              </a:rPr>
              <a:t>]</a:t>
            </a:r>
            <a:endParaRPr sz="1273"/>
          </a:p>
          <a:p>
            <a:r>
              <a:rPr lang="en-US" altLang="ja-JP" sz="1273">
                <a:solidFill>
                  <a:schemeClr val="dk1"/>
                </a:solidFill>
                <a:latin typeface="Arial"/>
                <a:ea typeface="Arial"/>
                <a:cs typeface="Arial"/>
                <a:sym typeface="Arial"/>
              </a:rPr>
              <a:t>Bitstar[</a:t>
            </a:r>
            <a:r>
              <a:rPr lang="ja-JP" altLang="en-US" sz="1273">
                <a:solidFill>
                  <a:schemeClr val="dk1"/>
                </a:solidFill>
                <a:latin typeface="Arial"/>
                <a:ea typeface="Arial"/>
                <a:cs typeface="Arial"/>
                <a:sym typeface="Arial"/>
              </a:rPr>
              <a:t>開発</a:t>
            </a:r>
            <a:r>
              <a:rPr lang="en-US" altLang="ja-JP" sz="1273">
                <a:solidFill>
                  <a:schemeClr val="dk1"/>
                </a:solidFill>
                <a:latin typeface="Arial"/>
                <a:ea typeface="Arial"/>
                <a:cs typeface="Arial"/>
                <a:sym typeface="Arial"/>
              </a:rPr>
              <a:t>]</a:t>
            </a:r>
            <a:endParaRPr sz="1273"/>
          </a:p>
        </p:txBody>
      </p:sp>
      <p:sp>
        <p:nvSpPr>
          <p:cNvPr id="22" name="タイトル 1">
            <a:extLst>
              <a:ext uri="{FF2B5EF4-FFF2-40B4-BE49-F238E27FC236}">
                <a16:creationId xmlns:a16="http://schemas.microsoft.com/office/drawing/2014/main" id="{0F3D39B3-E111-5147-87F2-B39B25DA453D}"/>
              </a:ext>
            </a:extLst>
          </p:cNvPr>
          <p:cNvSpPr txBox="1">
            <a:spLocks/>
          </p:cNvSpPr>
          <p:nvPr/>
        </p:nvSpPr>
        <p:spPr>
          <a:xfrm>
            <a:off x="628650" y="365127"/>
            <a:ext cx="7886700" cy="880968"/>
          </a:xfrm>
          <a:prstGeom prst="rect">
            <a:avLst/>
          </a:prstGeom>
          <a:noFill/>
          <a:ln>
            <a:noFill/>
          </a:ln>
        </p:spPr>
        <p:txBody>
          <a:bodyPr spcFirstLastPara="1" wrap="square" lIns="91425" tIns="45700" rIns="91425" bIns="45700" anchor="ctr" anchorCtr="0"/>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2800"/>
              <a:buFont typeface="Calibri"/>
              <a:buNone/>
              <a:defRPr sz="2800" b="1"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kumimoji="1" lang="ja-JP" altLang="en-US" sz="1800"/>
              <a:t>さくら側の体制図は下記です</a:t>
            </a:r>
          </a:p>
        </p:txBody>
      </p:sp>
    </p:spTree>
    <p:extLst>
      <p:ext uri="{BB962C8B-B14F-4D97-AF65-F5344CB8AC3E}">
        <p14:creationId xmlns:p14="http://schemas.microsoft.com/office/powerpoint/2010/main" val="1990247485"/>
      </p:ext>
    </p:extLst>
  </p:cSld>
  <p:clrMapOvr>
    <a:masterClrMapping/>
  </p:clrMapOvr>
</p:sld>
</file>

<file path=ppt/theme/theme1.xml><?xml version="1.0" encoding="utf-8"?>
<a:theme xmlns:a="http://schemas.openxmlformats.org/drawingml/2006/main" name="Office テーマ">
  <a:themeElements>
    <a:clrScheme name="ユーザー定義 1">
      <a:dk1>
        <a:srgbClr val="595959"/>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1309</TotalTime>
  <Words>642</Words>
  <Application>Microsoft Macintosh PowerPoint</Application>
  <PresentationFormat>画面に合わせる (4:3)</PresentationFormat>
  <Paragraphs>166</Paragraphs>
  <Slides>23</Slides>
  <Notes>2</Notes>
  <HiddenSlides>0</HiddenSlides>
  <MMClips>0</MMClips>
  <ScaleCrop>false</ScaleCrop>
  <HeadingPairs>
    <vt:vector size="6" baseType="variant">
      <vt:variant>
        <vt:lpstr>使用されているフォント</vt:lpstr>
      </vt:variant>
      <vt:variant>
        <vt:i4>2</vt:i4>
      </vt:variant>
      <vt:variant>
        <vt:lpstr>テーマ</vt:lpstr>
      </vt:variant>
      <vt:variant>
        <vt:i4>1</vt:i4>
      </vt:variant>
      <vt:variant>
        <vt:lpstr>スライド タイトル</vt:lpstr>
      </vt:variant>
      <vt:variant>
        <vt:i4>23</vt:i4>
      </vt:variant>
    </vt:vector>
  </HeadingPairs>
  <TitlesOfParts>
    <vt:vector size="26" baseType="lpstr">
      <vt:lpstr>Arial</vt:lpstr>
      <vt:lpstr>Calibri</vt:lpstr>
      <vt:lpstr>Office テーマ</vt:lpstr>
      <vt:lpstr>今後の宙畑について</vt:lpstr>
      <vt:lpstr>想いの話</vt:lpstr>
      <vt:lpstr>PowerPoint プレゼンテーション</vt:lpstr>
      <vt:lpstr>所有の話</vt:lpstr>
      <vt:lpstr>今まで任意団体「宙畑」は、メディア宙畑と受託業務をやっていました メディア宙畑は、Tellusのオウンドメディアに参画します</vt:lpstr>
      <vt:lpstr>メディア宙畑は、さくらの所有物となります</vt:lpstr>
      <vt:lpstr>運営の話</vt:lpstr>
      <vt:lpstr>城戸はさくらに転職し、メディア宙畑をさくら牟田・田中、nomad菅谷・中村とともに運営していきます。みんなには、nomad中村からの業務委託として宙畑の制作を引き続きお願いしたいと思っています</vt:lpstr>
      <vt:lpstr>さくらグループとしてのプロジェクト体制（人員配置）</vt:lpstr>
      <vt:lpstr>今までの受託などはTUGBOAT（株）を設立して、城戸の副業として請け負います</vt:lpstr>
      <vt:lpstr>つまりこんな感じになります。</vt:lpstr>
      <vt:lpstr>著作権の話</vt:lpstr>
      <vt:lpstr>著作権の費用の流れ 9/15以前の著作物の著作権は、城戸に集めた上で、城戸からnomad（株）→さくらインターネット→METIと流れます</vt:lpstr>
      <vt:lpstr>著作権譲渡した後にやりたいこと（パターン①） ：METIに著作権を譲渡した対価を元手に、受託用の会社を設立する ※これができるかどうかは、お金の流れを小笠原さんに確認</vt:lpstr>
      <vt:lpstr>著作権譲渡した後にやりたいこと（パターン②） ：METIに著作権を譲渡した対価を一旦個人に分配し、いずれ個人の出資で受託用の会社を設立する</vt:lpstr>
      <vt:lpstr>というわけで買取記念PARTYしよう！！！！</vt:lpstr>
      <vt:lpstr>あと旅行します！！！クリスマス！！！</vt:lpstr>
      <vt:lpstr>メディア「宙畑」とは？</vt:lpstr>
      <vt:lpstr>宙畑は、さくらインターネットの宇宙データプラットフォームTellusオウンドメディアです</vt:lpstr>
      <vt:lpstr>任意団体「宙畑」が制作していたものを、METIの受託を受け、さくらインターネットが買収しました</vt:lpstr>
      <vt:lpstr>現在は、さくらインターネット（株）の委託を受けて、（株）nomadが運営しています</vt:lpstr>
      <vt:lpstr>メディア「宙畑」とは？</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衛星データビジネスについて</dc:title>
  <cp:lastModifiedBy>城戸 彩乃</cp:lastModifiedBy>
  <cp:revision>39</cp:revision>
  <dcterms:modified xsi:type="dcterms:W3CDTF">2018-12-15T06:18:27Z</dcterms:modified>
</cp:coreProperties>
</file>